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0" r:id="rId5"/>
  </p:sldMasterIdLst>
  <p:sldIdLst>
    <p:sldId id="261" r:id="rId6"/>
    <p:sldId id="262" r:id="rId7"/>
    <p:sldId id="282" r:id="rId8"/>
    <p:sldId id="292" r:id="rId9"/>
    <p:sldId id="296" r:id="rId10"/>
    <p:sldId id="298" r:id="rId11"/>
    <p:sldId id="297" r:id="rId12"/>
    <p:sldId id="294" r:id="rId13"/>
    <p:sldId id="295" r:id="rId14"/>
    <p:sldId id="280"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95045" autoAdjust="0"/>
  </p:normalViewPr>
  <p:slideViewPr>
    <p:cSldViewPr snapToGrid="0" snapToObjects="1">
      <p:cViewPr varScale="1">
        <p:scale>
          <a:sx n="83" d="100"/>
          <a:sy n="83" d="100"/>
        </p:scale>
        <p:origin x="538" y="31"/>
      </p:cViewPr>
      <p:guideLst/>
    </p:cSldViewPr>
  </p:slideViewPr>
  <p:outlineViewPr>
    <p:cViewPr>
      <p:scale>
        <a:sx n="33" d="100"/>
        <a:sy n="33" d="100"/>
      </p:scale>
      <p:origin x="0" y="-2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CE0461-30ED-4C8A-92E3-BDAC540A36E6}"/>
              </a:ext>
            </a:extLst>
          </p:cNvPr>
          <p:cNvSpPr/>
          <p:nvPr userDrawn="1"/>
        </p:nvSpPr>
        <p:spPr>
          <a:xfrm>
            <a:off x="0" y="0"/>
            <a:ext cx="12192000" cy="6858000"/>
          </a:xfrm>
          <a:prstGeom prst="rect">
            <a:avLst/>
          </a:prstGeom>
          <a:solidFill>
            <a:srgbClr val="C9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noFill/>
            </a:endParaRPr>
          </a:p>
        </p:txBody>
      </p:sp>
      <p:pic>
        <p:nvPicPr>
          <p:cNvPr id="3" name="Picture 7">
            <a:extLst>
              <a:ext uri="{FF2B5EF4-FFF2-40B4-BE49-F238E27FC236}">
                <a16:creationId xmlns:a16="http://schemas.microsoft.com/office/drawing/2014/main" id="{D6CC23DA-C76C-5FB2-92F0-B9E3AEC5EB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4900" y="5751513"/>
            <a:ext cx="299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
            <a:extLst>
              <a:ext uri="{FF2B5EF4-FFF2-40B4-BE49-F238E27FC236}">
                <a16:creationId xmlns:a16="http://schemas.microsoft.com/office/drawing/2014/main" id="{28EE839E-937E-D5E4-9E3B-B24B835F0364}"/>
              </a:ext>
            </a:extLst>
          </p:cNvPr>
          <p:cNvSpPr>
            <a:spLocks noGrp="1"/>
          </p:cNvSpPr>
          <p:nvPr>
            <p:ph type="body" sz="quarter" idx="10"/>
          </p:nvPr>
        </p:nvSpPr>
        <p:spPr>
          <a:xfrm>
            <a:off x="0" y="2427554"/>
            <a:ext cx="12192000" cy="626204"/>
          </a:xfrm>
        </p:spPr>
        <p:txBody>
          <a:bodyPr>
            <a:noAutofit/>
          </a:bodyPr>
          <a:lstStyle>
            <a:lvl1pPr marL="0" indent="0" algn="ctr">
              <a:buNone/>
              <a:defRPr sz="3600">
                <a:solidFill>
                  <a:schemeClr val="bg1"/>
                </a:solidFill>
                <a:latin typeface="Trebuchet MS" panose="020B0703020202090204" pitchFamily="34" charset="0"/>
              </a:defRPr>
            </a:lvl1pPr>
          </a:lstStyle>
          <a:p>
            <a:pPr lvl="0"/>
            <a:r>
              <a:rPr lang="en-US" altLang="en-US"/>
              <a:t>Edit Master text styles</a:t>
            </a:r>
          </a:p>
        </p:txBody>
      </p:sp>
      <p:sp>
        <p:nvSpPr>
          <p:cNvPr id="5" name="Text Placeholder 2">
            <a:extLst>
              <a:ext uri="{FF2B5EF4-FFF2-40B4-BE49-F238E27FC236}">
                <a16:creationId xmlns:a16="http://schemas.microsoft.com/office/drawing/2014/main" id="{F9D021FB-B125-3E01-7331-624876EC04E4}"/>
              </a:ext>
            </a:extLst>
          </p:cNvPr>
          <p:cNvSpPr>
            <a:spLocks noGrp="1"/>
          </p:cNvSpPr>
          <p:nvPr>
            <p:ph type="body" sz="quarter" idx="11"/>
          </p:nvPr>
        </p:nvSpPr>
        <p:spPr>
          <a:xfrm>
            <a:off x="0" y="3238948"/>
            <a:ext cx="12191999" cy="626204"/>
          </a:xfrm>
        </p:spPr>
        <p:txBody>
          <a:bodyPr>
            <a:normAutofit/>
          </a:bodyPr>
          <a:lstStyle>
            <a:lvl1pPr marL="0" indent="0" algn="ctr">
              <a:buNone/>
              <a:defRPr sz="2400">
                <a:solidFill>
                  <a:schemeClr val="bg1"/>
                </a:solidFill>
                <a:latin typeface="Crimson Roman" panose="02000503000000000000" pitchFamily="2" charset="0"/>
              </a:defRPr>
            </a:lvl1pPr>
          </a:lstStyle>
          <a:p>
            <a:pPr lvl="0"/>
            <a:r>
              <a:rPr lang="en-US"/>
              <a:t>Edit Master text styles</a:t>
            </a:r>
          </a:p>
        </p:txBody>
      </p:sp>
    </p:spTree>
    <p:extLst>
      <p:ext uri="{BB962C8B-B14F-4D97-AF65-F5344CB8AC3E}">
        <p14:creationId xmlns:p14="http://schemas.microsoft.com/office/powerpoint/2010/main" val="237235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EB01-02CE-6DB4-2C13-AC0CA6002782}"/>
              </a:ext>
            </a:extLst>
          </p:cNvPr>
          <p:cNvSpPr>
            <a:spLocks noGrp="1"/>
          </p:cNvSpPr>
          <p:nvPr>
            <p:ph type="title"/>
          </p:nvPr>
        </p:nvSpPr>
        <p:spPr>
          <a:xfrm>
            <a:off x="839788" y="987425"/>
            <a:ext cx="3932237" cy="496229"/>
          </a:xfrm>
        </p:spPr>
        <p:txBody>
          <a:bodyPr anchor="b">
            <a:normAutofit/>
          </a:bodyPr>
          <a:lstStyle>
            <a:lvl1pPr>
              <a:defRPr sz="2000"/>
            </a:lvl1pPr>
          </a:lstStyle>
          <a:p>
            <a:r>
              <a:rPr lang="en-US" dirty="0"/>
              <a:t>Click to edit Master title style</a:t>
            </a:r>
          </a:p>
        </p:txBody>
      </p:sp>
      <p:sp>
        <p:nvSpPr>
          <p:cNvPr id="3" name="Content Placeholder 2">
            <a:extLst>
              <a:ext uri="{FF2B5EF4-FFF2-40B4-BE49-F238E27FC236}">
                <a16:creationId xmlns:a16="http://schemas.microsoft.com/office/drawing/2014/main" id="{C08934BF-DE0E-D4B3-B39D-1AD3987466AE}"/>
              </a:ext>
            </a:extLst>
          </p:cNvPr>
          <p:cNvSpPr>
            <a:spLocks noGrp="1"/>
          </p:cNvSpPr>
          <p:nvPr>
            <p:ph idx="1"/>
          </p:nvPr>
        </p:nvSpPr>
        <p:spPr>
          <a:xfrm>
            <a:off x="5183188" y="1217882"/>
            <a:ext cx="6172200" cy="487362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C3476FD-BE7B-287C-9531-45CBABC4A9F2}"/>
              </a:ext>
            </a:extLst>
          </p:cNvPr>
          <p:cNvSpPr>
            <a:spLocks noGrp="1"/>
          </p:cNvSpPr>
          <p:nvPr>
            <p:ph type="body" sz="half" idx="2"/>
          </p:nvPr>
        </p:nvSpPr>
        <p:spPr>
          <a:xfrm>
            <a:off x="839788" y="158904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59A4A00-8E95-4437-AFBF-47469110BA58}"/>
              </a:ext>
            </a:extLst>
          </p:cNvPr>
          <p:cNvSpPr>
            <a:spLocks noGrp="1"/>
          </p:cNvSpPr>
          <p:nvPr>
            <p:ph type="dt" sz="half" idx="10"/>
          </p:nvPr>
        </p:nvSpPr>
        <p:spPr/>
        <p:txBody>
          <a:bodyPr/>
          <a:lstStyle/>
          <a:p>
            <a:fld id="{7FAF7920-07FC-994F-BE71-6B87BA93353C}" type="datetimeFigureOut">
              <a:rPr lang="en-US" smtClean="0"/>
              <a:t>9/4/2024</a:t>
            </a:fld>
            <a:endParaRPr lang="en-US"/>
          </a:p>
        </p:txBody>
      </p:sp>
      <p:sp>
        <p:nvSpPr>
          <p:cNvPr id="6" name="Footer Placeholder 5">
            <a:extLst>
              <a:ext uri="{FF2B5EF4-FFF2-40B4-BE49-F238E27FC236}">
                <a16:creationId xmlns:a16="http://schemas.microsoft.com/office/drawing/2014/main" id="{14F91627-BB9B-CBC5-E65F-48F6812056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1A9839-877D-C08C-63D0-8D980DDF86F4}"/>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350467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76C7CF-BFA6-919E-F692-544596FE0301}"/>
              </a:ext>
            </a:extLst>
          </p:cNvPr>
          <p:cNvSpPr>
            <a:spLocks noGrp="1"/>
          </p:cNvSpPr>
          <p:nvPr>
            <p:ph type="dt" sz="half" idx="10"/>
          </p:nvPr>
        </p:nvSpPr>
        <p:spPr/>
        <p:txBody>
          <a:bodyPr/>
          <a:lstStyle/>
          <a:p>
            <a:fld id="{7FAF7920-07FC-994F-BE71-6B87BA93353C}" type="datetimeFigureOut">
              <a:rPr lang="en-US" smtClean="0"/>
              <a:t>9/4/2024</a:t>
            </a:fld>
            <a:endParaRPr lang="en-US"/>
          </a:p>
        </p:txBody>
      </p:sp>
      <p:sp>
        <p:nvSpPr>
          <p:cNvPr id="3" name="Footer Placeholder 2">
            <a:extLst>
              <a:ext uri="{FF2B5EF4-FFF2-40B4-BE49-F238E27FC236}">
                <a16:creationId xmlns:a16="http://schemas.microsoft.com/office/drawing/2014/main" id="{CE169EAA-CCAC-54F6-9D26-419974E59D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481DAF-5375-1A48-FA55-6F1BAA5A90BB}"/>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412813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C83AEA-A202-D01A-CC57-800B10FCD804}"/>
              </a:ext>
            </a:extLst>
          </p:cNvPr>
          <p:cNvSpPr/>
          <p:nvPr userDrawn="1"/>
        </p:nvSpPr>
        <p:spPr>
          <a:xfrm>
            <a:off x="0" y="0"/>
            <a:ext cx="12192000" cy="804863"/>
          </a:xfrm>
          <a:prstGeom prst="rect">
            <a:avLst/>
          </a:prstGeom>
          <a:solidFill>
            <a:srgbClr val="C9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noFill/>
            </a:endParaRPr>
          </a:p>
        </p:txBody>
      </p:sp>
      <p:pic>
        <p:nvPicPr>
          <p:cNvPr id="3" name="Picture 7">
            <a:extLst>
              <a:ext uri="{FF2B5EF4-FFF2-40B4-BE49-F238E27FC236}">
                <a16:creationId xmlns:a16="http://schemas.microsoft.com/office/drawing/2014/main" id="{8423B7A7-19B9-F201-4309-8A6323B2C5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23475" y="180975"/>
            <a:ext cx="18208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2">
            <a:extLst>
              <a:ext uri="{FF2B5EF4-FFF2-40B4-BE49-F238E27FC236}">
                <a16:creationId xmlns:a16="http://schemas.microsoft.com/office/drawing/2014/main" id="{A8070D58-3F55-4879-C14F-4BCBFBB49E20}"/>
              </a:ext>
            </a:extLst>
          </p:cNvPr>
          <p:cNvSpPr>
            <a:spLocks noGrp="1"/>
          </p:cNvSpPr>
          <p:nvPr>
            <p:ph type="body" sz="quarter" idx="10"/>
          </p:nvPr>
        </p:nvSpPr>
        <p:spPr>
          <a:xfrm>
            <a:off x="357188" y="1183377"/>
            <a:ext cx="11487150" cy="516212"/>
          </a:xfrm>
        </p:spPr>
        <p:txBody>
          <a:bodyPr/>
          <a:lstStyle>
            <a:lvl1pPr marL="0" indent="0">
              <a:lnSpc>
                <a:spcPct val="100000"/>
              </a:lnSpc>
              <a:buNone/>
              <a:defRPr sz="2000" b="1" i="0">
                <a:solidFill>
                  <a:srgbClr val="C00000"/>
                </a:solidFill>
                <a:latin typeface="Trebuchet MS" panose="020B0703020202090204" pitchFamily="34" charset="0"/>
              </a:defRPr>
            </a:lvl1pPr>
          </a:lstStyle>
          <a:p>
            <a:pPr lvl="0"/>
            <a:r>
              <a:rPr lang="en-US"/>
              <a:t>Edit Master text styles</a:t>
            </a:r>
          </a:p>
        </p:txBody>
      </p:sp>
      <p:sp>
        <p:nvSpPr>
          <p:cNvPr id="5" name="Text Placeholder 12">
            <a:extLst>
              <a:ext uri="{FF2B5EF4-FFF2-40B4-BE49-F238E27FC236}">
                <a16:creationId xmlns:a16="http://schemas.microsoft.com/office/drawing/2014/main" id="{E3F0201F-BB07-4EFC-157E-788EEC66DF4F}"/>
              </a:ext>
            </a:extLst>
          </p:cNvPr>
          <p:cNvSpPr>
            <a:spLocks noGrp="1"/>
          </p:cNvSpPr>
          <p:nvPr>
            <p:ph type="body" sz="quarter" idx="11"/>
          </p:nvPr>
        </p:nvSpPr>
        <p:spPr>
          <a:xfrm>
            <a:off x="347249" y="1759848"/>
            <a:ext cx="11487150" cy="4442168"/>
          </a:xfrm>
        </p:spPr>
        <p:txBody>
          <a:bodyPr/>
          <a:lstStyle>
            <a:lvl1pPr marL="0" indent="0">
              <a:lnSpc>
                <a:spcPct val="100000"/>
              </a:lnSpc>
              <a:buNone/>
              <a:defRPr sz="1600">
                <a:latin typeface="Crimson Roman" panose="02000503000000000000" pitchFamily="2" charset="0"/>
              </a:defRPr>
            </a:lvl1pPr>
          </a:lstStyle>
          <a:p>
            <a:pPr lvl="0"/>
            <a:r>
              <a:rPr lang="en-US"/>
              <a:t>Edit Master text styles</a:t>
            </a:r>
          </a:p>
        </p:txBody>
      </p:sp>
    </p:spTree>
    <p:extLst>
      <p:ext uri="{BB962C8B-B14F-4D97-AF65-F5344CB8AC3E}">
        <p14:creationId xmlns:p14="http://schemas.microsoft.com/office/powerpoint/2010/main" val="398205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854027-47BA-6A79-EFBF-236486CF5D69}"/>
              </a:ext>
            </a:extLst>
          </p:cNvPr>
          <p:cNvSpPr/>
          <p:nvPr userDrawn="1"/>
        </p:nvSpPr>
        <p:spPr>
          <a:xfrm>
            <a:off x="0" y="0"/>
            <a:ext cx="12192000" cy="804863"/>
          </a:xfrm>
          <a:prstGeom prst="rect">
            <a:avLst/>
          </a:prstGeom>
          <a:solidFill>
            <a:srgbClr val="C9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noFill/>
            </a:endParaRPr>
          </a:p>
        </p:txBody>
      </p:sp>
      <p:pic>
        <p:nvPicPr>
          <p:cNvPr id="3" name="Picture 7">
            <a:extLst>
              <a:ext uri="{FF2B5EF4-FFF2-40B4-BE49-F238E27FC236}">
                <a16:creationId xmlns:a16="http://schemas.microsoft.com/office/drawing/2014/main" id="{CCE1A604-9230-40E1-C887-8C5DC7AF53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23475" y="180975"/>
            <a:ext cx="18208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2E1F0DD-85C8-FF7A-8F3D-95D3DD98644B}"/>
              </a:ext>
            </a:extLst>
          </p:cNvPr>
          <p:cNvSpPr/>
          <p:nvPr userDrawn="1"/>
        </p:nvSpPr>
        <p:spPr>
          <a:xfrm>
            <a:off x="6397625" y="1468438"/>
            <a:ext cx="5265738" cy="4443412"/>
          </a:xfrm>
          <a:prstGeom prst="rect">
            <a:avLst/>
          </a:prstGeom>
          <a:solidFill>
            <a:srgbClr val="C9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Picture Placeholder 2">
            <a:extLst>
              <a:ext uri="{FF2B5EF4-FFF2-40B4-BE49-F238E27FC236}">
                <a16:creationId xmlns:a16="http://schemas.microsoft.com/office/drawing/2014/main" id="{9A630BEF-8710-A56B-5328-83EA508DFEF1}"/>
              </a:ext>
            </a:extLst>
          </p:cNvPr>
          <p:cNvSpPr>
            <a:spLocks noGrp="1"/>
          </p:cNvSpPr>
          <p:nvPr>
            <p:ph type="pic" idx="1"/>
          </p:nvPr>
        </p:nvSpPr>
        <p:spPr>
          <a:xfrm>
            <a:off x="6576509" y="1630817"/>
            <a:ext cx="5267097" cy="4443412"/>
          </a:xfrm>
          <a:prstGeom prst="rect">
            <a:avLst/>
          </a:prstGeom>
        </p:spPr>
        <p:txBody>
          <a:bodyPr rtlCol="0">
            <a:normAutofit/>
          </a:bodyPr>
          <a:lstStyle>
            <a:lvl1pPr marL="0" indent="0">
              <a:buNone/>
              <a:defRPr sz="1200">
                <a:solidFill>
                  <a:schemeClr val="bg1"/>
                </a:solidFill>
                <a:latin typeface="Trebuchet MS" panose="020B070302020209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1" name="Text Placeholder 12">
            <a:extLst>
              <a:ext uri="{FF2B5EF4-FFF2-40B4-BE49-F238E27FC236}">
                <a16:creationId xmlns:a16="http://schemas.microsoft.com/office/drawing/2014/main" id="{7E7A7F7E-A35B-D8F9-EECC-BC70332AFBF8}"/>
              </a:ext>
            </a:extLst>
          </p:cNvPr>
          <p:cNvSpPr>
            <a:spLocks noGrp="1"/>
          </p:cNvSpPr>
          <p:nvPr>
            <p:ph type="body" sz="quarter" idx="10"/>
          </p:nvPr>
        </p:nvSpPr>
        <p:spPr>
          <a:xfrm>
            <a:off x="357187" y="1406399"/>
            <a:ext cx="5738813" cy="804863"/>
          </a:xfrm>
        </p:spPr>
        <p:txBody>
          <a:bodyPr/>
          <a:lstStyle>
            <a:lvl1pPr marL="0" indent="0">
              <a:lnSpc>
                <a:spcPct val="100000"/>
              </a:lnSpc>
              <a:buNone/>
              <a:defRPr sz="2000" b="1" i="0">
                <a:solidFill>
                  <a:srgbClr val="C00000"/>
                </a:solidFill>
                <a:latin typeface="Trebuchet MS" panose="020B0703020202090204" pitchFamily="34" charset="0"/>
              </a:defRPr>
            </a:lvl1pPr>
          </a:lstStyle>
          <a:p>
            <a:pPr lvl="0"/>
            <a:r>
              <a:rPr lang="en-US"/>
              <a:t>Edit Master text styles</a:t>
            </a:r>
          </a:p>
        </p:txBody>
      </p:sp>
      <p:sp>
        <p:nvSpPr>
          <p:cNvPr id="12" name="Text Placeholder 12">
            <a:extLst>
              <a:ext uri="{FF2B5EF4-FFF2-40B4-BE49-F238E27FC236}">
                <a16:creationId xmlns:a16="http://schemas.microsoft.com/office/drawing/2014/main" id="{1EA1CF0F-2F4D-A43A-3710-6C21BDF2FD41}"/>
              </a:ext>
            </a:extLst>
          </p:cNvPr>
          <p:cNvSpPr>
            <a:spLocks noGrp="1"/>
          </p:cNvSpPr>
          <p:nvPr>
            <p:ph type="body" sz="quarter" idx="11"/>
          </p:nvPr>
        </p:nvSpPr>
        <p:spPr>
          <a:xfrm>
            <a:off x="347249" y="2241290"/>
            <a:ext cx="5748751" cy="4442168"/>
          </a:xfrm>
        </p:spPr>
        <p:txBody>
          <a:bodyPr/>
          <a:lstStyle>
            <a:lvl1pPr marL="0" indent="0">
              <a:lnSpc>
                <a:spcPct val="100000"/>
              </a:lnSpc>
              <a:buNone/>
              <a:defRPr sz="1600">
                <a:latin typeface="Crimson Roman" panose="02000503000000000000" pitchFamily="2" charset="0"/>
              </a:defRPr>
            </a:lvl1pPr>
          </a:lstStyle>
          <a:p>
            <a:pPr lvl="0"/>
            <a:r>
              <a:rPr lang="en-US"/>
              <a:t>Edit Master text styles</a:t>
            </a:r>
          </a:p>
        </p:txBody>
      </p:sp>
    </p:spTree>
    <p:extLst>
      <p:ext uri="{BB962C8B-B14F-4D97-AF65-F5344CB8AC3E}">
        <p14:creationId xmlns:p14="http://schemas.microsoft.com/office/powerpoint/2010/main" val="227173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Image, Right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864D13-B458-37C0-72CB-8CEA07D5F5DC}"/>
              </a:ext>
            </a:extLst>
          </p:cNvPr>
          <p:cNvSpPr/>
          <p:nvPr userDrawn="1"/>
        </p:nvSpPr>
        <p:spPr>
          <a:xfrm>
            <a:off x="0" y="5159"/>
            <a:ext cx="12192000" cy="804862"/>
          </a:xfrm>
          <a:prstGeom prst="rect">
            <a:avLst/>
          </a:prstGeom>
          <a:solidFill>
            <a:srgbClr val="C9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noFill/>
            </a:endParaRPr>
          </a:p>
        </p:txBody>
      </p:sp>
      <p:pic>
        <p:nvPicPr>
          <p:cNvPr id="3" name="Picture 7">
            <a:extLst>
              <a:ext uri="{FF2B5EF4-FFF2-40B4-BE49-F238E27FC236}">
                <a16:creationId xmlns:a16="http://schemas.microsoft.com/office/drawing/2014/main" id="{692FB4D8-7C80-DBCF-3427-0164EA767B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23475" y="180975"/>
            <a:ext cx="18208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70CD49B-1EBE-C576-96E5-B7D6A761068D}"/>
              </a:ext>
            </a:extLst>
          </p:cNvPr>
          <p:cNvSpPr/>
          <p:nvPr userDrawn="1"/>
        </p:nvSpPr>
        <p:spPr>
          <a:xfrm>
            <a:off x="403225" y="1446213"/>
            <a:ext cx="5265738" cy="4443412"/>
          </a:xfrm>
          <a:prstGeom prst="rect">
            <a:avLst/>
          </a:prstGeom>
          <a:solidFill>
            <a:srgbClr val="C9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Picture Placeholder 2">
            <a:extLst>
              <a:ext uri="{FF2B5EF4-FFF2-40B4-BE49-F238E27FC236}">
                <a16:creationId xmlns:a16="http://schemas.microsoft.com/office/drawing/2014/main" id="{70584FC1-9D95-44DD-1C34-71F619A5E46D}"/>
              </a:ext>
            </a:extLst>
          </p:cNvPr>
          <p:cNvSpPr>
            <a:spLocks noGrp="1"/>
          </p:cNvSpPr>
          <p:nvPr>
            <p:ph type="pic" idx="1"/>
          </p:nvPr>
        </p:nvSpPr>
        <p:spPr>
          <a:xfrm>
            <a:off x="581418" y="1608364"/>
            <a:ext cx="5267097" cy="4443412"/>
          </a:xfrm>
          <a:prstGeom prst="rect">
            <a:avLst/>
          </a:prstGeom>
        </p:spPr>
        <p:txBody>
          <a:bodyPr rtlCol="0">
            <a:normAutofit/>
          </a:bodyPr>
          <a:lstStyle>
            <a:lvl1pPr marL="0" indent="0">
              <a:buNone/>
              <a:defRPr sz="1200">
                <a:solidFill>
                  <a:schemeClr val="bg1"/>
                </a:solidFill>
                <a:latin typeface="Trebuchet MS" panose="020B070302020209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12">
            <a:extLst>
              <a:ext uri="{FF2B5EF4-FFF2-40B4-BE49-F238E27FC236}">
                <a16:creationId xmlns:a16="http://schemas.microsoft.com/office/drawing/2014/main" id="{62592337-7D29-500F-0E10-F624E18C823E}"/>
              </a:ext>
            </a:extLst>
          </p:cNvPr>
          <p:cNvSpPr>
            <a:spLocks noGrp="1"/>
          </p:cNvSpPr>
          <p:nvPr>
            <p:ph type="body" sz="quarter" idx="10"/>
          </p:nvPr>
        </p:nvSpPr>
        <p:spPr>
          <a:xfrm>
            <a:off x="6101992" y="1510479"/>
            <a:ext cx="5738813" cy="804863"/>
          </a:xfrm>
        </p:spPr>
        <p:txBody>
          <a:bodyPr/>
          <a:lstStyle>
            <a:lvl1pPr marL="0" indent="0">
              <a:lnSpc>
                <a:spcPct val="100000"/>
              </a:lnSpc>
              <a:buNone/>
              <a:defRPr sz="2000" b="1" i="0">
                <a:solidFill>
                  <a:srgbClr val="C00000"/>
                </a:solidFill>
                <a:latin typeface="MiloOT-Bold" panose="020B0504030101020102" pitchFamily="34" charset="77"/>
              </a:defRPr>
            </a:lvl1pPr>
          </a:lstStyle>
          <a:p>
            <a:pPr lvl="0"/>
            <a:r>
              <a:rPr lang="en-US"/>
              <a:t>Edit Master text styles</a:t>
            </a:r>
          </a:p>
        </p:txBody>
      </p:sp>
      <p:sp>
        <p:nvSpPr>
          <p:cNvPr id="11" name="Text Placeholder 12">
            <a:extLst>
              <a:ext uri="{FF2B5EF4-FFF2-40B4-BE49-F238E27FC236}">
                <a16:creationId xmlns:a16="http://schemas.microsoft.com/office/drawing/2014/main" id="{3FC1D806-F1E0-C246-F7F7-C72810C19CC0}"/>
              </a:ext>
            </a:extLst>
          </p:cNvPr>
          <p:cNvSpPr>
            <a:spLocks noGrp="1"/>
          </p:cNvSpPr>
          <p:nvPr>
            <p:ph type="body" sz="quarter" idx="11"/>
          </p:nvPr>
        </p:nvSpPr>
        <p:spPr>
          <a:xfrm>
            <a:off x="6092054" y="2345370"/>
            <a:ext cx="5748751" cy="4442168"/>
          </a:xfrm>
        </p:spPr>
        <p:txBody>
          <a:bodyPr/>
          <a:lstStyle>
            <a:lvl1pPr marL="0" indent="0">
              <a:lnSpc>
                <a:spcPct val="100000"/>
              </a:lnSpc>
              <a:buNone/>
              <a:defRPr sz="1600">
                <a:latin typeface="Crimson Roman" panose="02000503000000000000" pitchFamily="2" charset="0"/>
              </a:defRPr>
            </a:lvl1pPr>
          </a:lstStyle>
          <a:p>
            <a:pPr lvl="0"/>
            <a:r>
              <a:rPr lang="en-US"/>
              <a:t>Edit Master text styles</a:t>
            </a:r>
          </a:p>
        </p:txBody>
      </p:sp>
    </p:spTree>
    <p:extLst>
      <p:ext uri="{BB962C8B-B14F-4D97-AF65-F5344CB8AC3E}">
        <p14:creationId xmlns:p14="http://schemas.microsoft.com/office/powerpoint/2010/main" val="382020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2E802EB-D06F-DE0E-9442-D712B2BAA929}"/>
              </a:ext>
            </a:extLst>
          </p:cNvPr>
          <p:cNvSpPr>
            <a:spLocks noGrp="1"/>
          </p:cNvSpPr>
          <p:nvPr>
            <p:ph type="dt" sz="half" idx="10"/>
          </p:nvPr>
        </p:nvSpPr>
        <p:spPr/>
        <p:txBody>
          <a:bodyPr/>
          <a:lstStyle/>
          <a:p>
            <a:fld id="{7FAF7920-07FC-994F-BE71-6B87BA93353C}" type="datetimeFigureOut">
              <a:rPr lang="en-US" smtClean="0"/>
              <a:t>9/4/2024</a:t>
            </a:fld>
            <a:endParaRPr lang="en-US"/>
          </a:p>
        </p:txBody>
      </p:sp>
      <p:sp>
        <p:nvSpPr>
          <p:cNvPr id="5" name="Footer Placeholder 4">
            <a:extLst>
              <a:ext uri="{FF2B5EF4-FFF2-40B4-BE49-F238E27FC236}">
                <a16:creationId xmlns:a16="http://schemas.microsoft.com/office/drawing/2014/main" id="{0D17293C-72D8-CD83-0A33-980A8E015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5D38E-A03A-6B68-1352-75E6CA31366A}"/>
              </a:ext>
            </a:extLst>
          </p:cNvPr>
          <p:cNvSpPr>
            <a:spLocks noGrp="1"/>
          </p:cNvSpPr>
          <p:nvPr>
            <p:ph type="sldNum" sz="quarter" idx="12"/>
          </p:nvPr>
        </p:nvSpPr>
        <p:spPr/>
        <p:txBody>
          <a:bodyPr/>
          <a:lstStyle/>
          <a:p>
            <a:fld id="{CB6FE3C3-BB48-354C-AF0E-AA11B06355D8}" type="slidenum">
              <a:rPr lang="en-US" smtClean="0"/>
              <a:t>‹#›</a:t>
            </a:fld>
            <a:endParaRPr lang="en-US"/>
          </a:p>
        </p:txBody>
      </p:sp>
      <p:sp>
        <p:nvSpPr>
          <p:cNvPr id="7" name="Text Placeholder 1">
            <a:extLst>
              <a:ext uri="{FF2B5EF4-FFF2-40B4-BE49-F238E27FC236}">
                <a16:creationId xmlns:a16="http://schemas.microsoft.com/office/drawing/2014/main" id="{CC0A62A9-1EF5-5765-1BDE-0343EEA12759}"/>
              </a:ext>
            </a:extLst>
          </p:cNvPr>
          <p:cNvSpPr>
            <a:spLocks noGrp="1"/>
          </p:cNvSpPr>
          <p:nvPr>
            <p:ph type="body" sz="quarter" idx="13"/>
          </p:nvPr>
        </p:nvSpPr>
        <p:spPr>
          <a:xfrm>
            <a:off x="0" y="2427554"/>
            <a:ext cx="12192000" cy="626204"/>
          </a:xfrm>
        </p:spPr>
        <p:txBody>
          <a:bodyPr>
            <a:noAutofit/>
          </a:bodyPr>
          <a:lstStyle>
            <a:lvl1pPr marL="0" indent="0" algn="ctr">
              <a:buNone/>
              <a:defRPr sz="2800" b="1">
                <a:solidFill>
                  <a:srgbClr val="C00000"/>
                </a:solidFill>
                <a:latin typeface="Trebuchet MS" panose="020B0703020202090204" pitchFamily="34" charset="0"/>
              </a:defRPr>
            </a:lvl1pPr>
          </a:lstStyle>
          <a:p>
            <a:pPr lvl="0"/>
            <a:r>
              <a:rPr lang="en-US" altLang="en-US" dirty="0"/>
              <a:t>Click to edit Master text styles</a:t>
            </a:r>
          </a:p>
        </p:txBody>
      </p:sp>
      <p:sp>
        <p:nvSpPr>
          <p:cNvPr id="8" name="Text Placeholder 2">
            <a:extLst>
              <a:ext uri="{FF2B5EF4-FFF2-40B4-BE49-F238E27FC236}">
                <a16:creationId xmlns:a16="http://schemas.microsoft.com/office/drawing/2014/main" id="{159FBF8F-B710-D346-64B1-915FB631929E}"/>
              </a:ext>
            </a:extLst>
          </p:cNvPr>
          <p:cNvSpPr>
            <a:spLocks noGrp="1"/>
          </p:cNvSpPr>
          <p:nvPr>
            <p:ph type="body" sz="quarter" idx="14"/>
          </p:nvPr>
        </p:nvSpPr>
        <p:spPr>
          <a:xfrm>
            <a:off x="0" y="3238948"/>
            <a:ext cx="12191999" cy="626204"/>
          </a:xfrm>
        </p:spPr>
        <p:txBody>
          <a:bodyPr>
            <a:normAutofit/>
          </a:bodyPr>
          <a:lstStyle>
            <a:lvl1pPr marL="0" indent="0" algn="ctr">
              <a:buNone/>
              <a:defRPr sz="1600">
                <a:solidFill>
                  <a:schemeClr val="tx1"/>
                </a:solidFill>
                <a:latin typeface="Crimson Roman" panose="02000503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80645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0153-891B-23D8-8761-6C92F9E1D7E9}"/>
              </a:ext>
            </a:extLst>
          </p:cNvPr>
          <p:cNvSpPr>
            <a:spLocks noGrp="1"/>
          </p:cNvSpPr>
          <p:nvPr>
            <p:ph type="title"/>
          </p:nvPr>
        </p:nvSpPr>
        <p:spPr>
          <a:xfrm>
            <a:off x="831850" y="1709738"/>
            <a:ext cx="10515600" cy="2852737"/>
          </a:xfrm>
        </p:spPr>
        <p:txBody>
          <a:bodyPr anchor="b">
            <a:normAutofit/>
          </a:bodyPr>
          <a:lstStyle>
            <a:lvl1pPr>
              <a:defRPr sz="2800"/>
            </a:lvl1pPr>
          </a:lstStyle>
          <a:p>
            <a:r>
              <a:rPr lang="en-US" dirty="0"/>
              <a:t>Click to edit Master title style</a:t>
            </a:r>
          </a:p>
        </p:txBody>
      </p:sp>
      <p:sp>
        <p:nvSpPr>
          <p:cNvPr id="3" name="Text Placeholder 2">
            <a:extLst>
              <a:ext uri="{FF2B5EF4-FFF2-40B4-BE49-F238E27FC236}">
                <a16:creationId xmlns:a16="http://schemas.microsoft.com/office/drawing/2014/main" id="{C5CFDD89-27C2-376F-5905-0FA70C42074E}"/>
              </a:ext>
            </a:extLst>
          </p:cNvPr>
          <p:cNvSpPr>
            <a:spLocks noGrp="1"/>
          </p:cNvSpPr>
          <p:nvPr>
            <p:ph type="body" idx="1"/>
          </p:nvPr>
        </p:nvSpPr>
        <p:spPr>
          <a:xfrm>
            <a:off x="831850" y="4589463"/>
            <a:ext cx="10515600" cy="1500187"/>
          </a:xfrm>
        </p:spPr>
        <p:txBody>
          <a:bodyPr>
            <a:normAutofit/>
          </a:bodyPr>
          <a:lstStyle>
            <a:lvl1pPr marL="0" indent="0">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A07084B-05CE-5C59-2397-9D4D0270AF59}"/>
              </a:ext>
            </a:extLst>
          </p:cNvPr>
          <p:cNvSpPr>
            <a:spLocks noGrp="1"/>
          </p:cNvSpPr>
          <p:nvPr>
            <p:ph type="dt" sz="half" idx="10"/>
          </p:nvPr>
        </p:nvSpPr>
        <p:spPr/>
        <p:txBody>
          <a:bodyPr/>
          <a:lstStyle/>
          <a:p>
            <a:fld id="{7FAF7920-07FC-994F-BE71-6B87BA93353C}" type="datetimeFigureOut">
              <a:rPr lang="en-US" smtClean="0"/>
              <a:t>9/4/2024</a:t>
            </a:fld>
            <a:endParaRPr lang="en-US"/>
          </a:p>
        </p:txBody>
      </p:sp>
      <p:sp>
        <p:nvSpPr>
          <p:cNvPr id="5" name="Footer Placeholder 4">
            <a:extLst>
              <a:ext uri="{FF2B5EF4-FFF2-40B4-BE49-F238E27FC236}">
                <a16:creationId xmlns:a16="http://schemas.microsoft.com/office/drawing/2014/main" id="{40D9C047-CEE3-94A8-62E8-3E0C6DE7F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BF4E3-5A76-AFF3-A3FF-18FF531F45F5}"/>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20028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0498-0788-8567-67E4-37F2584467E7}"/>
              </a:ext>
            </a:extLst>
          </p:cNvPr>
          <p:cNvSpPr>
            <a:spLocks noGrp="1"/>
          </p:cNvSpPr>
          <p:nvPr>
            <p:ph type="title"/>
          </p:nvPr>
        </p:nvSpPr>
        <p:spPr/>
        <p:txBody>
          <a:bodyPr>
            <a:normAutofit/>
          </a:bodyPr>
          <a:lstStyle>
            <a:lvl1pPr>
              <a:defRPr sz="2000"/>
            </a:lvl1pPr>
          </a:lstStyle>
          <a:p>
            <a:r>
              <a:rPr lang="en-US" dirty="0"/>
              <a:t>Click to edit Master title style</a:t>
            </a:r>
          </a:p>
        </p:txBody>
      </p:sp>
      <p:sp>
        <p:nvSpPr>
          <p:cNvPr id="3" name="Content Placeholder 2">
            <a:extLst>
              <a:ext uri="{FF2B5EF4-FFF2-40B4-BE49-F238E27FC236}">
                <a16:creationId xmlns:a16="http://schemas.microsoft.com/office/drawing/2014/main" id="{A06F04C6-158B-3CEA-BB6F-D0377920864C}"/>
              </a:ext>
            </a:extLst>
          </p:cNvPr>
          <p:cNvSpPr>
            <a:spLocks noGrp="1"/>
          </p:cNvSpPr>
          <p:nvPr>
            <p:ph sz="half" idx="1"/>
          </p:nvPr>
        </p:nvSpPr>
        <p:spPr>
          <a:xfrm>
            <a:off x="838200" y="1825625"/>
            <a:ext cx="5181600" cy="4351338"/>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444E17B-A2B3-4A23-6756-7B3A9EB13CA3}"/>
              </a:ext>
            </a:extLst>
          </p:cNvPr>
          <p:cNvSpPr>
            <a:spLocks noGrp="1"/>
          </p:cNvSpPr>
          <p:nvPr>
            <p:ph sz="half" idx="2"/>
          </p:nvPr>
        </p:nvSpPr>
        <p:spPr>
          <a:xfrm>
            <a:off x="6172200" y="1825625"/>
            <a:ext cx="5181600" cy="4351338"/>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E800D2C-6886-4732-99B8-9B5BC77D5CB6}"/>
              </a:ext>
            </a:extLst>
          </p:cNvPr>
          <p:cNvSpPr>
            <a:spLocks noGrp="1"/>
          </p:cNvSpPr>
          <p:nvPr>
            <p:ph type="dt" sz="half" idx="10"/>
          </p:nvPr>
        </p:nvSpPr>
        <p:spPr/>
        <p:txBody>
          <a:bodyPr/>
          <a:lstStyle/>
          <a:p>
            <a:fld id="{7FAF7920-07FC-994F-BE71-6B87BA93353C}" type="datetimeFigureOut">
              <a:rPr lang="en-US" smtClean="0"/>
              <a:t>9/4/2024</a:t>
            </a:fld>
            <a:endParaRPr lang="en-US"/>
          </a:p>
        </p:txBody>
      </p:sp>
      <p:sp>
        <p:nvSpPr>
          <p:cNvPr id="6" name="Footer Placeholder 5">
            <a:extLst>
              <a:ext uri="{FF2B5EF4-FFF2-40B4-BE49-F238E27FC236}">
                <a16:creationId xmlns:a16="http://schemas.microsoft.com/office/drawing/2014/main" id="{7F182E17-20A7-7DF2-5B19-1E6175C99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997EC-F19F-5AB5-BC48-45DDB18B9E3D}"/>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333371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321DE-ECC0-5C74-F903-03A6055BDC0A}"/>
              </a:ext>
            </a:extLst>
          </p:cNvPr>
          <p:cNvSpPr>
            <a:spLocks noGrp="1"/>
          </p:cNvSpPr>
          <p:nvPr>
            <p:ph type="title"/>
          </p:nvPr>
        </p:nvSpPr>
        <p:spPr>
          <a:xfrm>
            <a:off x="838200" y="1071370"/>
            <a:ext cx="10515600" cy="504670"/>
          </a:xfrm>
        </p:spPr>
        <p:txBody>
          <a:bodyPr>
            <a:normAutofit/>
          </a:bodyPr>
          <a:lstStyle>
            <a:lvl1pPr>
              <a:defRPr sz="2800"/>
            </a:lvl1pPr>
          </a:lstStyle>
          <a:p>
            <a:r>
              <a:rPr lang="en-US" dirty="0"/>
              <a:t>Click to edit Master title style</a:t>
            </a:r>
          </a:p>
        </p:txBody>
      </p:sp>
      <p:sp>
        <p:nvSpPr>
          <p:cNvPr id="3" name="Text Placeholder 2">
            <a:extLst>
              <a:ext uri="{FF2B5EF4-FFF2-40B4-BE49-F238E27FC236}">
                <a16:creationId xmlns:a16="http://schemas.microsoft.com/office/drawing/2014/main" id="{BE14F6CC-8538-34D7-1434-524C32E39F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6410058-B67D-4199-9412-55EBE5774D6E}"/>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B34C0C7-5C5B-B77E-0C6A-94FC75C394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E918B4-E3B2-BCBB-0D79-AEDB23A48267}"/>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F822EBE-8ED9-1E55-F4A9-FFC566B56F41}"/>
              </a:ext>
            </a:extLst>
          </p:cNvPr>
          <p:cNvSpPr>
            <a:spLocks noGrp="1"/>
          </p:cNvSpPr>
          <p:nvPr>
            <p:ph type="dt" sz="half" idx="10"/>
          </p:nvPr>
        </p:nvSpPr>
        <p:spPr/>
        <p:txBody>
          <a:bodyPr/>
          <a:lstStyle/>
          <a:p>
            <a:fld id="{7FAF7920-07FC-994F-BE71-6B87BA93353C}" type="datetimeFigureOut">
              <a:rPr lang="en-US" smtClean="0"/>
              <a:t>9/4/2024</a:t>
            </a:fld>
            <a:endParaRPr lang="en-US"/>
          </a:p>
        </p:txBody>
      </p:sp>
      <p:sp>
        <p:nvSpPr>
          <p:cNvPr id="8" name="Footer Placeholder 7">
            <a:extLst>
              <a:ext uri="{FF2B5EF4-FFF2-40B4-BE49-F238E27FC236}">
                <a16:creationId xmlns:a16="http://schemas.microsoft.com/office/drawing/2014/main" id="{6DBEB2A9-32EF-368C-94A1-4F0773A2BC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9C13DA-48E5-8767-9B37-B269D2A5DBC1}"/>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143638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F6AF1-B8C4-3BD2-2992-48F1A63C927E}"/>
              </a:ext>
            </a:extLst>
          </p:cNvPr>
          <p:cNvSpPr>
            <a:spLocks noGrp="1"/>
          </p:cNvSpPr>
          <p:nvPr>
            <p:ph type="title"/>
          </p:nvPr>
        </p:nvSpPr>
        <p:spPr/>
        <p:txBody>
          <a:bodyPr>
            <a:normAutofit/>
          </a:bodyPr>
          <a:lstStyle>
            <a:lvl1pPr>
              <a:defRPr sz="2800"/>
            </a:lvl1pPr>
          </a:lstStyle>
          <a:p>
            <a:r>
              <a:rPr lang="en-US" dirty="0"/>
              <a:t>Click to edit Master title style</a:t>
            </a:r>
          </a:p>
        </p:txBody>
      </p:sp>
      <p:sp>
        <p:nvSpPr>
          <p:cNvPr id="3" name="Date Placeholder 2">
            <a:extLst>
              <a:ext uri="{FF2B5EF4-FFF2-40B4-BE49-F238E27FC236}">
                <a16:creationId xmlns:a16="http://schemas.microsoft.com/office/drawing/2014/main" id="{0F8B04E3-9CC2-8FC3-F3FE-9E06059D2CD1}"/>
              </a:ext>
            </a:extLst>
          </p:cNvPr>
          <p:cNvSpPr>
            <a:spLocks noGrp="1"/>
          </p:cNvSpPr>
          <p:nvPr>
            <p:ph type="dt" sz="half" idx="10"/>
          </p:nvPr>
        </p:nvSpPr>
        <p:spPr/>
        <p:txBody>
          <a:bodyPr/>
          <a:lstStyle/>
          <a:p>
            <a:fld id="{7FAF7920-07FC-994F-BE71-6B87BA93353C}" type="datetimeFigureOut">
              <a:rPr lang="en-US" smtClean="0"/>
              <a:t>9/4/2024</a:t>
            </a:fld>
            <a:endParaRPr lang="en-US"/>
          </a:p>
        </p:txBody>
      </p:sp>
      <p:sp>
        <p:nvSpPr>
          <p:cNvPr id="4" name="Footer Placeholder 3">
            <a:extLst>
              <a:ext uri="{FF2B5EF4-FFF2-40B4-BE49-F238E27FC236}">
                <a16:creationId xmlns:a16="http://schemas.microsoft.com/office/drawing/2014/main" id="{AF5A1C53-96A3-415C-CA21-BA635CF6DA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006483-812E-00F4-206A-1570B0A16C14}"/>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4541533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79D1E9-0441-FA5A-AB7E-AF1C7F7838C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587F820-AEA1-C379-FE1C-1C70360EE7B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0EBD2CB-79C8-FAF5-AF7E-AAE3F9F76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A4B487F-5641-374F-A390-EA57184EDFAC}" type="datetimeFigureOut">
              <a:rPr lang="en-US"/>
              <a:pPr>
                <a:defRPr/>
              </a:pPr>
              <a:t>9/4/2024</a:t>
            </a:fld>
            <a:endParaRPr lang="en-US"/>
          </a:p>
        </p:txBody>
      </p:sp>
      <p:sp>
        <p:nvSpPr>
          <p:cNvPr id="5" name="Footer Placeholder 4">
            <a:extLst>
              <a:ext uri="{FF2B5EF4-FFF2-40B4-BE49-F238E27FC236}">
                <a16:creationId xmlns:a16="http://schemas.microsoft.com/office/drawing/2014/main" id="{8FD77D59-CC03-1895-5F8D-FB0D90430C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59CE0C3-7872-C99A-057E-EA6FC270A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7A323B-0294-5843-B8F3-29D51A8483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l" rtl="0" eaLnBrk="1" fontAlgn="base" hangingPunct="1">
        <a:lnSpc>
          <a:spcPct val="90000"/>
        </a:lnSpc>
        <a:spcBef>
          <a:spcPct val="0"/>
        </a:spcBef>
        <a:spcAft>
          <a:spcPct val="0"/>
        </a:spcAft>
        <a:defRPr sz="4400" kern="1200">
          <a:solidFill>
            <a:schemeClr val="tx1"/>
          </a:solidFill>
          <a:latin typeface="Trebuchet MS" panose="020B070302020209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4EB8B4-7037-E572-34AF-E886E4A7A5ED}"/>
              </a:ext>
            </a:extLst>
          </p:cNvPr>
          <p:cNvSpPr>
            <a:spLocks noGrp="1"/>
          </p:cNvSpPr>
          <p:nvPr>
            <p:ph type="title"/>
          </p:nvPr>
        </p:nvSpPr>
        <p:spPr>
          <a:xfrm>
            <a:off x="838200" y="1168012"/>
            <a:ext cx="10515600" cy="5344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164E32-E849-2E92-F37D-838F4D10DB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244A1A-20BC-959C-6420-0B52490D31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F7920-07FC-994F-BE71-6B87BA93353C}" type="datetimeFigureOut">
              <a:rPr lang="en-US" smtClean="0"/>
              <a:t>9/4/2024</a:t>
            </a:fld>
            <a:endParaRPr lang="en-US"/>
          </a:p>
        </p:txBody>
      </p:sp>
      <p:sp>
        <p:nvSpPr>
          <p:cNvPr id="5" name="Footer Placeholder 4">
            <a:extLst>
              <a:ext uri="{FF2B5EF4-FFF2-40B4-BE49-F238E27FC236}">
                <a16:creationId xmlns:a16="http://schemas.microsoft.com/office/drawing/2014/main" id="{7BDC54AB-2AE2-3E27-B04D-33F690DF5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734C0E-23A7-408B-1E60-186438D7B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FE3C3-BB48-354C-AF0E-AA11B06355D8}" type="slidenum">
              <a:rPr lang="en-US" smtClean="0"/>
              <a:t>‹#›</a:t>
            </a:fld>
            <a:endParaRPr lang="en-US"/>
          </a:p>
        </p:txBody>
      </p:sp>
      <p:sp>
        <p:nvSpPr>
          <p:cNvPr id="9" name="Rectangle 8">
            <a:extLst>
              <a:ext uri="{FF2B5EF4-FFF2-40B4-BE49-F238E27FC236}">
                <a16:creationId xmlns:a16="http://schemas.microsoft.com/office/drawing/2014/main" id="{9CF6B592-5997-61D6-CC44-60A44906C973}"/>
              </a:ext>
            </a:extLst>
          </p:cNvPr>
          <p:cNvSpPr/>
          <p:nvPr userDrawn="1"/>
        </p:nvSpPr>
        <p:spPr>
          <a:xfrm>
            <a:off x="0" y="5159"/>
            <a:ext cx="12192000" cy="804862"/>
          </a:xfrm>
          <a:prstGeom prst="rect">
            <a:avLst/>
          </a:prstGeom>
          <a:solidFill>
            <a:srgbClr val="C9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noFill/>
            </a:endParaRPr>
          </a:p>
        </p:txBody>
      </p:sp>
      <p:pic>
        <p:nvPicPr>
          <p:cNvPr id="10" name="Picture 7">
            <a:extLst>
              <a:ext uri="{FF2B5EF4-FFF2-40B4-BE49-F238E27FC236}">
                <a16:creationId xmlns:a16="http://schemas.microsoft.com/office/drawing/2014/main" id="{EF0E3400-6FEE-E6AD-DCE6-54D9C7E7038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023475" y="180975"/>
            <a:ext cx="18208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7248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txStyles>
    <p:titleStyle>
      <a:lvl1pPr algn="l" defTabSz="914400" rtl="0" eaLnBrk="1" latinLnBrk="0" hangingPunct="1">
        <a:lnSpc>
          <a:spcPct val="90000"/>
        </a:lnSpc>
        <a:spcBef>
          <a:spcPct val="0"/>
        </a:spcBef>
        <a:buNone/>
        <a:defRPr sz="2400" b="1" kern="1200">
          <a:solidFill>
            <a:srgbClr val="C00000"/>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rimson Roman" panose="020005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rimson Roman" panose="02000503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rimson Roman" panose="02000503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rimson Roman" panose="02000503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rimson Roman" panose="020005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residency@uh.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accessuh.uh.edu/login.php"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10.png"/><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F3595E-01E9-81F4-FED0-0924CFAD381D}"/>
              </a:ext>
            </a:extLst>
          </p:cNvPr>
          <p:cNvSpPr>
            <a:spLocks noGrp="1"/>
          </p:cNvSpPr>
          <p:nvPr>
            <p:ph type="body" sz="quarter" idx="10"/>
          </p:nvPr>
        </p:nvSpPr>
        <p:spPr>
          <a:xfrm>
            <a:off x="535418" y="2984673"/>
            <a:ext cx="11353800" cy="626204"/>
          </a:xfrm>
        </p:spPr>
        <p:txBody>
          <a:bodyPr/>
          <a:lstStyle/>
          <a:p>
            <a:r>
              <a:rPr lang="en-US" sz="2800" dirty="0">
                <a:latin typeface="Crimson" panose="02000503000000000000" pitchFamily="50" charset="0"/>
              </a:rPr>
              <a:t>Office of the University Registrar</a:t>
            </a:r>
          </a:p>
        </p:txBody>
      </p:sp>
      <p:sp>
        <p:nvSpPr>
          <p:cNvPr id="3" name="Title 2">
            <a:extLst>
              <a:ext uri="{FF2B5EF4-FFF2-40B4-BE49-F238E27FC236}">
                <a16:creationId xmlns:a16="http://schemas.microsoft.com/office/drawing/2014/main" id="{7EDB9AF3-FB9B-EC99-A4C4-634A19F535F5}"/>
              </a:ext>
            </a:extLst>
          </p:cNvPr>
          <p:cNvSpPr>
            <a:spLocks noGrp="1"/>
          </p:cNvSpPr>
          <p:nvPr>
            <p:ph type="title" idx="4294967295"/>
          </p:nvPr>
        </p:nvSpPr>
        <p:spPr>
          <a:xfrm>
            <a:off x="775121" y="1981225"/>
            <a:ext cx="10930409" cy="1209339"/>
          </a:xfrm>
        </p:spPr>
        <p:txBody>
          <a:bodyPr/>
          <a:lstStyle/>
          <a:p>
            <a:r>
              <a:rPr lang="en-US" dirty="0">
                <a:solidFill>
                  <a:schemeClr val="bg1"/>
                </a:solidFill>
                <a:latin typeface="Crimson" panose="02000503000000000000" pitchFamily="50" charset="0"/>
              </a:rPr>
              <a:t>Residency Questionnaire </a:t>
            </a:r>
            <a:r>
              <a:rPr lang="en-US" dirty="0" err="1">
                <a:solidFill>
                  <a:schemeClr val="bg1"/>
                </a:solidFill>
                <a:latin typeface="Crimson" panose="02000503000000000000" pitchFamily="50" charset="0"/>
              </a:rPr>
              <a:t>eForm</a:t>
            </a:r>
            <a:r>
              <a:rPr lang="en-US" dirty="0">
                <a:solidFill>
                  <a:schemeClr val="bg1"/>
                </a:solidFill>
                <a:latin typeface="Crimson" panose="02000503000000000000" pitchFamily="50" charset="0"/>
              </a:rPr>
              <a:t> Instructions</a:t>
            </a:r>
            <a:endParaRPr lang="en-US" dirty="0">
              <a:solidFill>
                <a:schemeClr val="bg1"/>
              </a:solidFill>
            </a:endParaRPr>
          </a:p>
        </p:txBody>
      </p:sp>
    </p:spTree>
    <p:extLst>
      <p:ext uri="{BB962C8B-B14F-4D97-AF65-F5344CB8AC3E}">
        <p14:creationId xmlns:p14="http://schemas.microsoft.com/office/powerpoint/2010/main" val="196210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9D4DE-F0A4-68AD-C553-816CCC9F80BD}"/>
              </a:ext>
            </a:extLst>
          </p:cNvPr>
          <p:cNvSpPr>
            <a:spLocks noGrp="1"/>
          </p:cNvSpPr>
          <p:nvPr>
            <p:ph type="title" idx="4294967295"/>
          </p:nvPr>
        </p:nvSpPr>
        <p:spPr>
          <a:xfrm>
            <a:off x="4940636" y="819298"/>
            <a:ext cx="2310727" cy="818252"/>
          </a:xfrm>
        </p:spPr>
        <p:txBody>
          <a:bodyPr/>
          <a:lstStyle/>
          <a:p>
            <a:pPr rtl="0" eaLnBrk="1" fontAlgn="base" hangingPunct="1"/>
            <a:r>
              <a:rPr lang="en-US" sz="3200" b="1" i="0" kern="1200" dirty="0">
                <a:solidFill>
                  <a:srgbClr val="000000"/>
                </a:solidFill>
                <a:effectLst/>
                <a:latin typeface="Crimson" panose="02000503000000000000" pitchFamily="50" charset="0"/>
                <a:ea typeface="+mn-ea"/>
                <a:cs typeface="+mn-cs"/>
              </a:rPr>
              <a:t>Questions?</a:t>
            </a:r>
            <a:endParaRPr lang="en-US" dirty="0">
              <a:effectLst/>
            </a:endParaRPr>
          </a:p>
        </p:txBody>
      </p:sp>
      <p:sp>
        <p:nvSpPr>
          <p:cNvPr id="2" name="Text Placeholder 1"/>
          <p:cNvSpPr>
            <a:spLocks noGrp="1"/>
          </p:cNvSpPr>
          <p:nvPr>
            <p:ph type="body" sz="quarter" idx="10"/>
          </p:nvPr>
        </p:nvSpPr>
        <p:spPr>
          <a:xfrm>
            <a:off x="448022" y="1794995"/>
            <a:ext cx="11487150" cy="516212"/>
          </a:xfrm>
        </p:spPr>
        <p:txBody>
          <a:bodyPr/>
          <a:lstStyle/>
          <a:p>
            <a:r>
              <a:rPr lang="en-US" sz="3200" dirty="0">
                <a:solidFill>
                  <a:schemeClr val="tx1"/>
                </a:solidFill>
                <a:latin typeface="Crimson"/>
              </a:rPr>
              <a:t>Please contact the Office of the University Registrar (OUR) </a:t>
            </a:r>
          </a:p>
          <a:p>
            <a:pPr algn="ctr"/>
            <a:r>
              <a:rPr lang="en-US" sz="3200" dirty="0">
                <a:solidFill>
                  <a:schemeClr val="tx1"/>
                </a:solidFill>
                <a:latin typeface="Crimson"/>
              </a:rPr>
              <a:t>Phone: 713-743-1010, option 7</a:t>
            </a:r>
            <a:endParaRPr lang="en-US" sz="3200" dirty="0">
              <a:solidFill>
                <a:schemeClr val="tx1"/>
              </a:solidFill>
              <a:latin typeface="Crimson" panose="02000503000000000000" pitchFamily="50" charset="0"/>
            </a:endParaRPr>
          </a:p>
          <a:p>
            <a:pPr algn="ctr"/>
            <a:r>
              <a:rPr lang="en-US" sz="3200" dirty="0">
                <a:solidFill>
                  <a:schemeClr val="tx1"/>
                </a:solidFill>
                <a:latin typeface="Crimson"/>
              </a:rPr>
              <a:t>Email: </a:t>
            </a:r>
            <a:r>
              <a:rPr lang="en-US" sz="3200" dirty="0">
                <a:solidFill>
                  <a:schemeClr val="tx1"/>
                </a:solidFill>
                <a:latin typeface="Crimson"/>
                <a:hlinkClick r:id="rId2"/>
              </a:rPr>
              <a:t>residency@uh.edu</a:t>
            </a:r>
            <a:endParaRPr lang="en-US" sz="3200" dirty="0">
              <a:solidFill>
                <a:schemeClr val="tx1"/>
              </a:solidFill>
              <a:latin typeface="Crimson"/>
            </a:endParaRPr>
          </a:p>
          <a:p>
            <a:endParaRPr lang="en-US" sz="3200" dirty="0">
              <a:solidFill>
                <a:schemeClr val="tx1"/>
              </a:solidFill>
              <a:latin typeface="Crimson" panose="02000503000000000000" pitchFamily="50" charset="0"/>
            </a:endParaRPr>
          </a:p>
        </p:txBody>
      </p:sp>
    </p:spTree>
    <p:extLst>
      <p:ext uri="{BB962C8B-B14F-4D97-AF65-F5344CB8AC3E}">
        <p14:creationId xmlns:p14="http://schemas.microsoft.com/office/powerpoint/2010/main" val="2286337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8C03F5-16FC-2CA5-E9E1-DAE865BCD4E1}"/>
              </a:ext>
            </a:extLst>
          </p:cNvPr>
          <p:cNvSpPr>
            <a:spLocks noGrp="1"/>
          </p:cNvSpPr>
          <p:nvPr>
            <p:ph type="title" idx="4294967295"/>
          </p:nvPr>
        </p:nvSpPr>
        <p:spPr>
          <a:xfrm>
            <a:off x="3962966" y="806775"/>
            <a:ext cx="4266068" cy="785855"/>
          </a:xfrm>
        </p:spPr>
        <p:txBody>
          <a:bodyPr/>
          <a:lstStyle/>
          <a:p>
            <a:r>
              <a:rPr lang="en-US" sz="2800" b="1" dirty="0">
                <a:latin typeface="Crimson" panose="02000503000000000000" pitchFamily="50" charset="0"/>
              </a:rPr>
              <a:t>How to Locate the </a:t>
            </a:r>
            <a:r>
              <a:rPr lang="en-US" sz="2800" b="1" dirty="0" err="1">
                <a:latin typeface="Crimson" panose="02000503000000000000" pitchFamily="50" charset="0"/>
              </a:rPr>
              <a:t>eForm</a:t>
            </a:r>
            <a:endParaRPr lang="en-US" sz="2800" b="1" dirty="0">
              <a:latin typeface="Crimson" panose="02000503000000000000" pitchFamily="50" charset="0"/>
            </a:endParaRPr>
          </a:p>
        </p:txBody>
      </p:sp>
      <p:sp>
        <p:nvSpPr>
          <p:cNvPr id="3" name="Text Placeholder 2">
            <a:extLst>
              <a:ext uri="{FF2B5EF4-FFF2-40B4-BE49-F238E27FC236}">
                <a16:creationId xmlns:a16="http://schemas.microsoft.com/office/drawing/2014/main" id="{A348453B-3FAD-9631-FCD4-8A340CECF453}"/>
              </a:ext>
            </a:extLst>
          </p:cNvPr>
          <p:cNvSpPr>
            <a:spLocks noGrp="1"/>
          </p:cNvSpPr>
          <p:nvPr>
            <p:ph type="body" sz="quarter" idx="11"/>
          </p:nvPr>
        </p:nvSpPr>
        <p:spPr>
          <a:xfrm>
            <a:off x="347249" y="1738313"/>
            <a:ext cx="11487150" cy="4614310"/>
          </a:xfrm>
        </p:spPr>
        <p:txBody>
          <a:bodyPr/>
          <a:lstStyle/>
          <a:p>
            <a:pPr marL="285750" indent="-285750">
              <a:spcAft>
                <a:spcPts val="3000"/>
              </a:spcAft>
              <a:buChar char="•"/>
            </a:pPr>
            <a:r>
              <a:rPr lang="en-US" sz="2000" dirty="0">
                <a:latin typeface="Crimson"/>
              </a:rPr>
              <a:t>Log into </a:t>
            </a:r>
            <a:r>
              <a:rPr lang="en-US" sz="2000" dirty="0">
                <a:latin typeface="Crimson"/>
                <a:hlinkClick r:id="rId2"/>
              </a:rPr>
              <a:t>AccessUH</a:t>
            </a:r>
            <a:endParaRPr lang="en-US" sz="2000" dirty="0">
              <a:latin typeface="Crimson"/>
            </a:endParaRPr>
          </a:p>
          <a:p>
            <a:pPr marL="285750" indent="-285750">
              <a:spcAft>
                <a:spcPts val="5400"/>
              </a:spcAft>
              <a:buChar char="•"/>
            </a:pPr>
            <a:r>
              <a:rPr lang="en-US" sz="2000" dirty="0">
                <a:latin typeface="Crimson"/>
              </a:rPr>
              <a:t>Select the myUH Self Service icon</a:t>
            </a:r>
            <a:endParaRPr lang="en-US" dirty="0">
              <a:latin typeface="Crimson"/>
            </a:endParaRPr>
          </a:p>
          <a:p>
            <a:pPr marL="285750" indent="-285750">
              <a:spcAft>
                <a:spcPts val="4800"/>
              </a:spcAft>
              <a:buChar char="•"/>
            </a:pPr>
            <a:r>
              <a:rPr lang="en-US" sz="2000" dirty="0">
                <a:latin typeface="Crimson"/>
              </a:rPr>
              <a:t>Select Academic Records Tile</a:t>
            </a:r>
          </a:p>
          <a:p>
            <a:pPr marL="285750" indent="-285750">
              <a:spcAft>
                <a:spcPts val="0"/>
              </a:spcAft>
              <a:buChar char="•"/>
            </a:pPr>
            <a:r>
              <a:rPr lang="en-US" sz="2000" dirty="0">
                <a:latin typeface="Crimson"/>
              </a:rPr>
              <a:t>The Residency Questionnaire tab is located on the left side of the screen.</a:t>
            </a:r>
          </a:p>
          <a:p>
            <a:pPr marL="274320">
              <a:spcAft>
                <a:spcPts val="0"/>
              </a:spcAft>
            </a:pPr>
            <a:r>
              <a:rPr lang="en-US" sz="2000" dirty="0">
                <a:latin typeface="Crimson"/>
              </a:rPr>
              <a:t>Click the drop down to see the forms available for submission.</a:t>
            </a:r>
          </a:p>
        </p:txBody>
      </p:sp>
      <p:pic>
        <p:nvPicPr>
          <p:cNvPr id="4" name="Picture 3" descr="A gold square with red text&#10;&#10;Description automatically generated">
            <a:extLst>
              <a:ext uri="{FF2B5EF4-FFF2-40B4-BE49-F238E27FC236}">
                <a16:creationId xmlns:a16="http://schemas.microsoft.com/office/drawing/2014/main" id="{76FA1786-BFCB-6CD9-3D5D-3DFF31CA29F6}"/>
              </a:ext>
            </a:extLst>
          </p:cNvPr>
          <p:cNvPicPr>
            <a:picLocks noChangeAspect="1"/>
          </p:cNvPicPr>
          <p:nvPr/>
        </p:nvPicPr>
        <p:blipFill>
          <a:blip r:embed="rId3"/>
          <a:stretch>
            <a:fillRect/>
          </a:stretch>
        </p:blipFill>
        <p:spPr>
          <a:xfrm>
            <a:off x="4162805" y="2178350"/>
            <a:ext cx="1193594" cy="1088447"/>
          </a:xfrm>
          <a:prstGeom prst="rect">
            <a:avLst/>
          </a:prstGeom>
        </p:spPr>
      </p:pic>
      <p:pic>
        <p:nvPicPr>
          <p:cNvPr id="5" name="Picture 4" descr="A close-up of a logo&#10;&#10;Description automatically generated">
            <a:extLst>
              <a:ext uri="{FF2B5EF4-FFF2-40B4-BE49-F238E27FC236}">
                <a16:creationId xmlns:a16="http://schemas.microsoft.com/office/drawing/2014/main" id="{C03041CF-CCD2-5C7E-9F41-BB6EF40AA93C}"/>
              </a:ext>
            </a:extLst>
          </p:cNvPr>
          <p:cNvPicPr>
            <a:picLocks noChangeAspect="1"/>
          </p:cNvPicPr>
          <p:nvPr/>
        </p:nvPicPr>
        <p:blipFill>
          <a:blip r:embed="rId4"/>
          <a:stretch>
            <a:fillRect/>
          </a:stretch>
        </p:blipFill>
        <p:spPr>
          <a:xfrm>
            <a:off x="3715687" y="3454485"/>
            <a:ext cx="1497280" cy="1181966"/>
          </a:xfrm>
          <a:prstGeom prst="rect">
            <a:avLst/>
          </a:prstGeom>
        </p:spPr>
      </p:pic>
      <p:pic>
        <p:nvPicPr>
          <p:cNvPr id="8" name="Picture 7">
            <a:extLst>
              <a:ext uri="{FF2B5EF4-FFF2-40B4-BE49-F238E27FC236}">
                <a16:creationId xmlns:a16="http://schemas.microsoft.com/office/drawing/2014/main" id="{119C7B01-B65D-747C-5123-1AA760F4F13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7458" y="5604550"/>
            <a:ext cx="2686425" cy="466790"/>
          </a:xfrm>
          <a:prstGeom prst="rect">
            <a:avLst/>
          </a:prstGeom>
        </p:spPr>
      </p:pic>
    </p:spTree>
    <p:extLst>
      <p:ext uri="{BB962C8B-B14F-4D97-AF65-F5344CB8AC3E}">
        <p14:creationId xmlns:p14="http://schemas.microsoft.com/office/powerpoint/2010/main" val="112533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C538E8-BEF8-9654-1CBD-C845A4F41A51}"/>
              </a:ext>
            </a:extLst>
          </p:cNvPr>
          <p:cNvSpPr>
            <a:spLocks noGrp="1"/>
          </p:cNvSpPr>
          <p:nvPr>
            <p:ph type="title" idx="4294967295"/>
          </p:nvPr>
        </p:nvSpPr>
        <p:spPr>
          <a:xfrm>
            <a:off x="3446840" y="853367"/>
            <a:ext cx="5287968" cy="888390"/>
          </a:xfrm>
        </p:spPr>
        <p:txBody>
          <a:bodyPr/>
          <a:lstStyle/>
          <a:p>
            <a:pPr algn="ctr"/>
            <a:r>
              <a:rPr lang="en-US" sz="2800" b="1" dirty="0">
                <a:latin typeface="Crimson" panose="02000503000000000000" pitchFamily="50" charset="0"/>
              </a:rPr>
              <a:t>Residency</a:t>
            </a:r>
            <a:r>
              <a:rPr lang="en-US" sz="2800" b="1" baseline="0" dirty="0">
                <a:latin typeface="Crimson" panose="02000503000000000000" pitchFamily="50" charset="0"/>
              </a:rPr>
              <a:t> Questionnaire </a:t>
            </a:r>
            <a:r>
              <a:rPr lang="en-US" sz="2800" b="1" baseline="0" dirty="0" err="1">
                <a:latin typeface="Crimson" panose="02000503000000000000" pitchFamily="50" charset="0"/>
              </a:rPr>
              <a:t>eForm</a:t>
            </a:r>
            <a:endParaRPr lang="en-US" sz="2800" b="1" dirty="0">
              <a:latin typeface="Crimson" panose="02000503000000000000" pitchFamily="50" charset="0"/>
            </a:endParaRPr>
          </a:p>
        </p:txBody>
      </p:sp>
      <p:sp>
        <p:nvSpPr>
          <p:cNvPr id="3" name="Text Placeholder 2">
            <a:extLst>
              <a:ext uri="{FF2B5EF4-FFF2-40B4-BE49-F238E27FC236}">
                <a16:creationId xmlns:a16="http://schemas.microsoft.com/office/drawing/2014/main" id="{A348453B-3FAD-9631-FCD4-8A340CECF453}"/>
              </a:ext>
            </a:extLst>
          </p:cNvPr>
          <p:cNvSpPr>
            <a:spLocks noGrp="1"/>
          </p:cNvSpPr>
          <p:nvPr>
            <p:ph type="body" sz="quarter" idx="11"/>
          </p:nvPr>
        </p:nvSpPr>
        <p:spPr/>
        <p:txBody>
          <a:bodyPr/>
          <a:lstStyle/>
          <a:p>
            <a:pPr algn="ctr"/>
            <a:r>
              <a:rPr lang="en-US" sz="3200" dirty="0">
                <a:latin typeface="Crimson"/>
              </a:rPr>
              <a:t>Click the Add a Residency Questionnaire option to submit a new questionnaire.</a:t>
            </a:r>
            <a:endParaRPr lang="en-US" sz="3200" dirty="0">
              <a:latin typeface="Crimson" panose="02000503000000000000" pitchFamily="50" charset="0"/>
            </a:endParaRPr>
          </a:p>
        </p:txBody>
      </p:sp>
      <p:pic>
        <p:nvPicPr>
          <p:cNvPr id="6" name="Picture 5" descr="A screenshot of a computer&#10;&#10;Description automatically generated">
            <a:extLst>
              <a:ext uri="{FF2B5EF4-FFF2-40B4-BE49-F238E27FC236}">
                <a16:creationId xmlns:a16="http://schemas.microsoft.com/office/drawing/2014/main" id="{CA27CD12-E02B-5296-0914-0ACDE1DAE27B}"/>
              </a:ext>
            </a:extLst>
          </p:cNvPr>
          <p:cNvPicPr>
            <a:picLocks noChangeAspect="1"/>
          </p:cNvPicPr>
          <p:nvPr/>
        </p:nvPicPr>
        <p:blipFill>
          <a:blip r:embed="rId2"/>
          <a:stretch>
            <a:fillRect/>
          </a:stretch>
        </p:blipFill>
        <p:spPr>
          <a:xfrm>
            <a:off x="4146550" y="3065151"/>
            <a:ext cx="3898900" cy="2678739"/>
          </a:xfrm>
          <a:prstGeom prst="rect">
            <a:avLst/>
          </a:prstGeom>
        </p:spPr>
      </p:pic>
    </p:spTree>
    <p:extLst>
      <p:ext uri="{BB962C8B-B14F-4D97-AF65-F5344CB8AC3E}">
        <p14:creationId xmlns:p14="http://schemas.microsoft.com/office/powerpoint/2010/main" val="296497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title"/>
          </p:nvPr>
        </p:nvSpPr>
        <p:spPr>
          <a:xfrm>
            <a:off x="838200" y="1168012"/>
            <a:ext cx="10515600" cy="534408"/>
          </a:xfrm>
        </p:spPr>
        <p:txBody>
          <a:bodyPr anchor="ctr">
            <a:normAutofit/>
          </a:bodyPr>
          <a:lstStyle/>
          <a:p>
            <a:r>
              <a:rPr lang="en-US" sz="2800" dirty="0">
                <a:latin typeface="Crimson" panose="02000503000000000000" pitchFamily="50" charset="0"/>
              </a:rPr>
              <a:t>Submitting a New Questionnaire</a:t>
            </a:r>
          </a:p>
        </p:txBody>
      </p:sp>
      <p:sp>
        <p:nvSpPr>
          <p:cNvPr id="12" name="Text Placeholder 3">
            <a:extLst>
              <a:ext uri="{FF2B5EF4-FFF2-40B4-BE49-F238E27FC236}">
                <a16:creationId xmlns:a16="http://schemas.microsoft.com/office/drawing/2014/main" id="{706BB58C-192C-F9D0-E8C4-905A944F941C}"/>
              </a:ext>
            </a:extLst>
          </p:cNvPr>
          <p:cNvSpPr>
            <a:spLocks noGrp="1"/>
          </p:cNvSpPr>
          <p:nvPr>
            <p:ph sz="half" idx="1"/>
          </p:nvPr>
        </p:nvSpPr>
        <p:spPr>
          <a:xfrm>
            <a:off x="838200" y="1825625"/>
            <a:ext cx="10103224" cy="4351338"/>
          </a:xfrm>
        </p:spPr>
        <p:txBody>
          <a:bodyPr>
            <a:normAutofit/>
          </a:bodyPr>
          <a:lstStyle/>
          <a:p>
            <a:pPr algn="just">
              <a:lnSpc>
                <a:spcPct val="100000"/>
              </a:lnSpc>
              <a:spcAft>
                <a:spcPts val="600"/>
              </a:spcAft>
            </a:pPr>
            <a:r>
              <a:rPr lang="en-US" sz="1800" dirty="0">
                <a:latin typeface="Crimson" panose="02000503000000000000" pitchFamily="50" charset="0"/>
              </a:rPr>
              <a:t>In the dropdown menu, select 'Add a Residency Questionnaire' to begin submitting your request for a residency review. The first screen that appears will detail Residency Rules and Regulations for the state of Texas. Be sure to read through the information for acceptable forms of documentation.</a:t>
            </a:r>
          </a:p>
        </p:txBody>
      </p:sp>
      <p:pic>
        <p:nvPicPr>
          <p:cNvPr id="4" name="Picture 3" descr="A screenshot of a computer&#10;&#10;Description automatically generated">
            <a:extLst>
              <a:ext uri="{FF2B5EF4-FFF2-40B4-BE49-F238E27FC236}">
                <a16:creationId xmlns:a16="http://schemas.microsoft.com/office/drawing/2014/main" id="{CE7C4369-5202-B35A-A4CB-DCBC3071D51B}"/>
              </a:ext>
            </a:extLst>
          </p:cNvPr>
          <p:cNvPicPr>
            <a:picLocks noChangeAspect="1"/>
          </p:cNvPicPr>
          <p:nvPr/>
        </p:nvPicPr>
        <p:blipFill>
          <a:blip r:embed="rId3"/>
          <a:stretch>
            <a:fillRect/>
          </a:stretch>
        </p:blipFill>
        <p:spPr>
          <a:xfrm>
            <a:off x="1635743" y="2920109"/>
            <a:ext cx="8920513" cy="3545906"/>
          </a:xfrm>
          <a:prstGeom prst="rect">
            <a:avLst/>
          </a:prstGeom>
          <a:noFill/>
        </p:spPr>
      </p:pic>
    </p:spTree>
    <p:extLst>
      <p:ext uri="{BB962C8B-B14F-4D97-AF65-F5344CB8AC3E}">
        <p14:creationId xmlns:p14="http://schemas.microsoft.com/office/powerpoint/2010/main" val="241283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title"/>
          </p:nvPr>
        </p:nvSpPr>
        <p:spPr>
          <a:xfrm>
            <a:off x="838200" y="1168012"/>
            <a:ext cx="10515600" cy="534408"/>
          </a:xfrm>
        </p:spPr>
        <p:txBody>
          <a:bodyPr anchor="ctr">
            <a:normAutofit/>
          </a:bodyPr>
          <a:lstStyle/>
          <a:p>
            <a:r>
              <a:rPr lang="en-US" sz="2800" dirty="0">
                <a:latin typeface="Crimson" panose="02000503000000000000" pitchFamily="50" charset="0"/>
              </a:rPr>
              <a:t>Submitting a New Questionnaire-cont.</a:t>
            </a:r>
          </a:p>
        </p:txBody>
      </p:sp>
      <p:sp>
        <p:nvSpPr>
          <p:cNvPr id="12" name="Text Placeholder 3">
            <a:extLst>
              <a:ext uri="{FF2B5EF4-FFF2-40B4-BE49-F238E27FC236}">
                <a16:creationId xmlns:a16="http://schemas.microsoft.com/office/drawing/2014/main" id="{706BB58C-192C-F9D0-E8C4-905A944F941C}"/>
              </a:ext>
            </a:extLst>
          </p:cNvPr>
          <p:cNvSpPr>
            <a:spLocks noGrp="1"/>
          </p:cNvSpPr>
          <p:nvPr>
            <p:ph sz="half" idx="1"/>
          </p:nvPr>
        </p:nvSpPr>
        <p:spPr>
          <a:xfrm>
            <a:off x="838199" y="1825625"/>
            <a:ext cx="10401063" cy="1260475"/>
          </a:xfrm>
        </p:spPr>
        <p:txBody>
          <a:bodyPr>
            <a:noAutofit/>
          </a:bodyPr>
          <a:lstStyle/>
          <a:p>
            <a:pPr>
              <a:spcAft>
                <a:spcPts val="600"/>
              </a:spcAft>
            </a:pPr>
            <a:r>
              <a:rPr lang="en-US" sz="1800" dirty="0">
                <a:latin typeface="Crimson" panose="02000503000000000000" pitchFamily="50" charset="0"/>
              </a:rPr>
              <a:t>Confirm that your information is correct and select the desired term for your residency review. </a:t>
            </a:r>
          </a:p>
          <a:p>
            <a:pPr lvl="1"/>
            <a:r>
              <a:rPr lang="en-US" sz="1800" dirty="0">
                <a:latin typeface="Crimson" panose="02000503000000000000" pitchFamily="50" charset="0"/>
              </a:rPr>
              <a:t>Please note that you will only be able to apply for residency for future or current terms before ORD (Official Reporting Date). For more information on the ORD for the term, please view the academic calendar available in uh.edu.</a:t>
            </a:r>
          </a:p>
        </p:txBody>
      </p:sp>
      <p:pic>
        <p:nvPicPr>
          <p:cNvPr id="5" name="Picture 4" descr="A screenshot of a computer&#10;&#10;Description automatically generated">
            <a:extLst>
              <a:ext uri="{FF2B5EF4-FFF2-40B4-BE49-F238E27FC236}">
                <a16:creationId xmlns:a16="http://schemas.microsoft.com/office/drawing/2014/main" id="{05C29F17-6D72-2770-7C92-0CC9859522D8}"/>
              </a:ext>
            </a:extLst>
          </p:cNvPr>
          <p:cNvPicPr>
            <a:picLocks noChangeAspect="1"/>
          </p:cNvPicPr>
          <p:nvPr/>
        </p:nvPicPr>
        <p:blipFill>
          <a:blip r:embed="rId3"/>
          <a:stretch>
            <a:fillRect/>
          </a:stretch>
        </p:blipFill>
        <p:spPr>
          <a:xfrm>
            <a:off x="541625" y="3366246"/>
            <a:ext cx="11108750" cy="2115672"/>
          </a:xfrm>
          <a:prstGeom prst="rect">
            <a:avLst/>
          </a:prstGeom>
        </p:spPr>
      </p:pic>
    </p:spTree>
    <p:extLst>
      <p:ext uri="{BB962C8B-B14F-4D97-AF65-F5344CB8AC3E}">
        <p14:creationId xmlns:p14="http://schemas.microsoft.com/office/powerpoint/2010/main" val="226411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title"/>
          </p:nvPr>
        </p:nvSpPr>
        <p:spPr>
          <a:xfrm>
            <a:off x="838200" y="1168012"/>
            <a:ext cx="10515600" cy="534408"/>
          </a:xfrm>
        </p:spPr>
        <p:txBody>
          <a:bodyPr anchor="ctr">
            <a:normAutofit/>
          </a:bodyPr>
          <a:lstStyle/>
          <a:p>
            <a:r>
              <a:rPr lang="en-US" sz="2800" dirty="0">
                <a:latin typeface="Crimson" panose="02000503000000000000" pitchFamily="50" charset="0"/>
              </a:rPr>
              <a:t>Submitting a New Questionnaire-cont.</a:t>
            </a:r>
          </a:p>
        </p:txBody>
      </p:sp>
      <p:sp>
        <p:nvSpPr>
          <p:cNvPr id="12" name="Text Placeholder 3">
            <a:extLst>
              <a:ext uri="{FF2B5EF4-FFF2-40B4-BE49-F238E27FC236}">
                <a16:creationId xmlns:a16="http://schemas.microsoft.com/office/drawing/2014/main" id="{706BB58C-192C-F9D0-E8C4-905A944F941C}"/>
              </a:ext>
            </a:extLst>
          </p:cNvPr>
          <p:cNvSpPr>
            <a:spLocks noGrp="1"/>
          </p:cNvSpPr>
          <p:nvPr>
            <p:ph sz="half" idx="1"/>
          </p:nvPr>
        </p:nvSpPr>
        <p:spPr>
          <a:xfrm>
            <a:off x="838199" y="1825625"/>
            <a:ext cx="9233648" cy="1260475"/>
          </a:xfrm>
        </p:spPr>
        <p:txBody>
          <a:bodyPr>
            <a:normAutofit/>
          </a:bodyPr>
          <a:lstStyle/>
          <a:p>
            <a:r>
              <a:rPr lang="en-US" sz="1800" dirty="0">
                <a:latin typeface="Crimson" panose="02000503000000000000" pitchFamily="50" charset="0"/>
              </a:rPr>
              <a:t>Complete the questionnaire and provide requested documents. You will have the option to </a:t>
            </a:r>
            <a:r>
              <a:rPr lang="en-US" sz="1800" dirty="0">
                <a:latin typeface="Crimson" panose="02000503000000000000" pitchFamily="50" charset="0"/>
                <a:hlinkClick r:id="rId3" action="ppaction://hlinksldjump"/>
              </a:rPr>
              <a:t>save the form </a:t>
            </a:r>
            <a:r>
              <a:rPr lang="en-US" sz="1800" dirty="0">
                <a:latin typeface="Crimson" panose="02000503000000000000" pitchFamily="50" charset="0"/>
              </a:rPr>
              <a:t>if you need to come back to it later. </a:t>
            </a:r>
          </a:p>
          <a:p>
            <a:r>
              <a:rPr lang="en-US" sz="1800" dirty="0">
                <a:latin typeface="Crimson" panose="02000503000000000000" pitchFamily="50" charset="0"/>
              </a:rPr>
              <a:t>After completing the questions, you will have an option to add comments regarding your residency and confirm all uploads. </a:t>
            </a:r>
            <a:endParaRPr lang="en-US" dirty="0"/>
          </a:p>
        </p:txBody>
      </p:sp>
      <p:pic>
        <p:nvPicPr>
          <p:cNvPr id="4" name="Picture 3" descr="A screenshot of a computer&#10;&#10;Description automatically generated">
            <a:extLst>
              <a:ext uri="{FF2B5EF4-FFF2-40B4-BE49-F238E27FC236}">
                <a16:creationId xmlns:a16="http://schemas.microsoft.com/office/drawing/2014/main" id="{EA8968FA-EFB2-F1A1-D169-51FC9A13FAB1}"/>
              </a:ext>
            </a:extLst>
          </p:cNvPr>
          <p:cNvPicPr>
            <a:picLocks noChangeAspect="1"/>
          </p:cNvPicPr>
          <p:nvPr/>
        </p:nvPicPr>
        <p:blipFill>
          <a:blip r:embed="rId4"/>
          <a:stretch>
            <a:fillRect/>
          </a:stretch>
        </p:blipFill>
        <p:spPr>
          <a:xfrm>
            <a:off x="1026945" y="3209305"/>
            <a:ext cx="10138109" cy="3043577"/>
          </a:xfrm>
          <a:prstGeom prst="rect">
            <a:avLst/>
          </a:prstGeom>
        </p:spPr>
      </p:pic>
    </p:spTree>
    <p:extLst>
      <p:ext uri="{BB962C8B-B14F-4D97-AF65-F5344CB8AC3E}">
        <p14:creationId xmlns:p14="http://schemas.microsoft.com/office/powerpoint/2010/main" val="192136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title"/>
          </p:nvPr>
        </p:nvSpPr>
        <p:spPr>
          <a:xfrm>
            <a:off x="838200" y="1168012"/>
            <a:ext cx="10515600" cy="534408"/>
          </a:xfrm>
        </p:spPr>
        <p:txBody>
          <a:bodyPr anchor="ctr">
            <a:normAutofit/>
          </a:bodyPr>
          <a:lstStyle/>
          <a:p>
            <a:r>
              <a:rPr lang="en-US" sz="2800" dirty="0">
                <a:latin typeface="Crimson" panose="02000503000000000000" pitchFamily="50" charset="0"/>
              </a:rPr>
              <a:t>Submitting a New Questionnaire-cont.</a:t>
            </a:r>
          </a:p>
        </p:txBody>
      </p:sp>
      <p:sp>
        <p:nvSpPr>
          <p:cNvPr id="12" name="Text Placeholder 3">
            <a:extLst>
              <a:ext uri="{FF2B5EF4-FFF2-40B4-BE49-F238E27FC236}">
                <a16:creationId xmlns:a16="http://schemas.microsoft.com/office/drawing/2014/main" id="{706BB58C-192C-F9D0-E8C4-905A944F941C}"/>
              </a:ext>
            </a:extLst>
          </p:cNvPr>
          <p:cNvSpPr>
            <a:spLocks noGrp="1"/>
          </p:cNvSpPr>
          <p:nvPr>
            <p:ph sz="half" idx="1"/>
          </p:nvPr>
        </p:nvSpPr>
        <p:spPr>
          <a:xfrm>
            <a:off x="838199" y="1825624"/>
            <a:ext cx="10291483" cy="2082988"/>
          </a:xfrm>
        </p:spPr>
        <p:txBody>
          <a:bodyPr>
            <a:normAutofit/>
          </a:bodyPr>
          <a:lstStyle/>
          <a:p>
            <a:r>
              <a:rPr lang="en-US" sz="2100" dirty="0">
                <a:latin typeface="Crimson" panose="02000503000000000000" pitchFamily="50" charset="0"/>
              </a:rPr>
              <a:t>Certify that all information is accurate by sliding the option to Yes.</a:t>
            </a:r>
          </a:p>
          <a:p>
            <a:r>
              <a:rPr lang="en-US" sz="2100" dirty="0">
                <a:latin typeface="Crimson" panose="02000503000000000000" pitchFamily="50" charset="0"/>
              </a:rPr>
              <a:t>Click Submit to send the document for the Office of the University Registrar to review. Please allow 7-10 business days for processing. Processing time may increase during peak enrollment season.</a:t>
            </a:r>
          </a:p>
          <a:p>
            <a:pPr marL="0" indent="0">
              <a:buNone/>
            </a:pPr>
            <a:r>
              <a:rPr lang="en-US" sz="2100" b="1" dirty="0">
                <a:latin typeface="Crimson" panose="02000503000000000000" pitchFamily="50" charset="0"/>
              </a:rPr>
              <a:t>Important: </a:t>
            </a:r>
            <a:r>
              <a:rPr lang="en-US" sz="2100" dirty="0">
                <a:latin typeface="Crimson" panose="02000503000000000000" pitchFamily="50" charset="0"/>
              </a:rPr>
              <a:t>If you would like to make edits to a submitted or saved form, please </a:t>
            </a:r>
            <a:r>
              <a:rPr lang="en-US" sz="2100" dirty="0">
                <a:latin typeface="Crimson" panose="02000503000000000000" pitchFamily="50" charset="0"/>
                <a:hlinkClick r:id="rId3" action="ppaction://hlinksldjump"/>
              </a:rPr>
              <a:t>select CHG a residency questionnaire.</a:t>
            </a:r>
            <a:r>
              <a:rPr lang="en-US" sz="2100" dirty="0">
                <a:latin typeface="Crimson" panose="02000503000000000000" pitchFamily="50" charset="0"/>
              </a:rPr>
              <a:t> You can also </a:t>
            </a:r>
            <a:r>
              <a:rPr lang="en-US" sz="2100" dirty="0">
                <a:latin typeface="Crimson" panose="02000503000000000000" pitchFamily="50" charset="0"/>
                <a:hlinkClick r:id="rId4" action="ppaction://hlinksldjump"/>
              </a:rPr>
              <a:t>view</a:t>
            </a:r>
            <a:r>
              <a:rPr lang="en-US" sz="2100" dirty="0">
                <a:latin typeface="Crimson" panose="02000503000000000000" pitchFamily="50" charset="0"/>
              </a:rPr>
              <a:t> the form to see the answers that submitted. </a:t>
            </a:r>
            <a:endParaRPr lang="en-US" dirty="0"/>
          </a:p>
        </p:txBody>
      </p:sp>
      <p:pic>
        <p:nvPicPr>
          <p:cNvPr id="9" name="Picture 8">
            <a:extLst>
              <a:ext uri="{FF2B5EF4-FFF2-40B4-BE49-F238E27FC236}">
                <a16:creationId xmlns:a16="http://schemas.microsoft.com/office/drawing/2014/main" id="{AB74B89B-C279-E92B-21DB-AEC928D70D0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1500" y="3908612"/>
            <a:ext cx="10504880" cy="2409326"/>
          </a:xfrm>
          <a:prstGeom prst="rect">
            <a:avLst/>
          </a:prstGeom>
        </p:spPr>
      </p:pic>
    </p:spTree>
    <p:extLst>
      <p:ext uri="{BB962C8B-B14F-4D97-AF65-F5344CB8AC3E}">
        <p14:creationId xmlns:p14="http://schemas.microsoft.com/office/powerpoint/2010/main" val="77357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2CDBFF-7991-4559-28DC-C4EBB39DB53F}"/>
              </a:ext>
            </a:extLst>
          </p:cNvPr>
          <p:cNvSpPr>
            <a:spLocks noGrp="1"/>
          </p:cNvSpPr>
          <p:nvPr>
            <p:ph type="title" idx="4294967295"/>
          </p:nvPr>
        </p:nvSpPr>
        <p:spPr>
          <a:xfrm>
            <a:off x="3557177" y="807909"/>
            <a:ext cx="5193207" cy="1057225"/>
          </a:xfrm>
        </p:spPr>
        <p:txBody>
          <a:bodyPr/>
          <a:lstStyle/>
          <a:p>
            <a:pPr rtl="0" eaLnBrk="1" fontAlgn="base" hangingPunct="1"/>
            <a:r>
              <a:rPr lang="en-US" sz="2800" b="1" i="0" kern="1200" dirty="0">
                <a:solidFill>
                  <a:srgbClr val="000000"/>
                </a:solidFill>
                <a:effectLst/>
                <a:latin typeface="Crimson" panose="02000503000000000000" pitchFamily="50" charset="0"/>
                <a:ea typeface="+mn-ea"/>
                <a:cs typeface="+mn-cs"/>
              </a:rPr>
              <a:t>Residency Questionnaire </a:t>
            </a:r>
            <a:r>
              <a:rPr lang="en-US" sz="2800" b="1" i="0" kern="1200" dirty="0" err="1">
                <a:solidFill>
                  <a:srgbClr val="000000"/>
                </a:solidFill>
                <a:effectLst/>
                <a:latin typeface="Crimson" panose="02000503000000000000" pitchFamily="50" charset="0"/>
                <a:ea typeface="+mn-ea"/>
                <a:cs typeface="+mn-cs"/>
              </a:rPr>
              <a:t>eForm</a:t>
            </a:r>
            <a:endParaRPr lang="en-US" dirty="0"/>
          </a:p>
        </p:txBody>
      </p:sp>
      <p:sp>
        <p:nvSpPr>
          <p:cNvPr id="3" name="Text Placeholder 2">
            <a:extLst>
              <a:ext uri="{FF2B5EF4-FFF2-40B4-BE49-F238E27FC236}">
                <a16:creationId xmlns:a16="http://schemas.microsoft.com/office/drawing/2014/main" id="{A348453B-3FAD-9631-FCD4-8A340CECF453}"/>
              </a:ext>
            </a:extLst>
          </p:cNvPr>
          <p:cNvSpPr>
            <a:spLocks noGrp="1"/>
          </p:cNvSpPr>
          <p:nvPr>
            <p:ph type="body" sz="quarter" idx="11"/>
          </p:nvPr>
        </p:nvSpPr>
        <p:spPr>
          <a:xfrm>
            <a:off x="371890" y="2168638"/>
            <a:ext cx="11448220" cy="4442168"/>
          </a:xfrm>
        </p:spPr>
        <p:txBody>
          <a:bodyPr/>
          <a:lstStyle/>
          <a:p>
            <a:r>
              <a:rPr lang="en-US" sz="2800" dirty="0">
                <a:latin typeface="Crimson"/>
              </a:rPr>
              <a:t>Click the </a:t>
            </a:r>
            <a:r>
              <a:rPr lang="en-US" sz="2800" b="1" dirty="0">
                <a:latin typeface="Crimson"/>
              </a:rPr>
              <a:t>CHG a Residency Questionnaire </a:t>
            </a:r>
            <a:r>
              <a:rPr lang="en-US" sz="2800" dirty="0">
                <a:latin typeface="Crimson"/>
              </a:rPr>
              <a:t>option to edit a saved questionnaire. You will need to input your Student ID and term to recover the form with your previous answers.</a:t>
            </a:r>
            <a:endParaRPr lang="en-US" sz="2800" dirty="0">
              <a:latin typeface="Crimson" panose="02000503000000000000" pitchFamily="50" charset="0"/>
            </a:endParaRPr>
          </a:p>
        </p:txBody>
      </p:sp>
      <p:pic>
        <p:nvPicPr>
          <p:cNvPr id="5" name="Picture 4" descr="A screenshot of a computer&#10;&#10;Description automatically generated">
            <a:extLst>
              <a:ext uri="{FF2B5EF4-FFF2-40B4-BE49-F238E27FC236}">
                <a16:creationId xmlns:a16="http://schemas.microsoft.com/office/drawing/2014/main" id="{87B98FA2-4D9A-97E6-990C-E80F853F11F7}"/>
              </a:ext>
            </a:extLst>
          </p:cNvPr>
          <p:cNvPicPr>
            <a:picLocks noChangeAspect="1"/>
          </p:cNvPicPr>
          <p:nvPr/>
        </p:nvPicPr>
        <p:blipFill>
          <a:blip r:embed="rId2"/>
          <a:stretch>
            <a:fillRect/>
          </a:stretch>
        </p:blipFill>
        <p:spPr>
          <a:xfrm>
            <a:off x="4006178" y="3723720"/>
            <a:ext cx="4179644" cy="2528611"/>
          </a:xfrm>
          <a:prstGeom prst="rect">
            <a:avLst/>
          </a:prstGeom>
        </p:spPr>
      </p:pic>
    </p:spTree>
    <p:extLst>
      <p:ext uri="{BB962C8B-B14F-4D97-AF65-F5344CB8AC3E}">
        <p14:creationId xmlns:p14="http://schemas.microsoft.com/office/powerpoint/2010/main" val="101542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217202-4BF1-1E58-832D-32469220925E}"/>
              </a:ext>
            </a:extLst>
          </p:cNvPr>
          <p:cNvSpPr>
            <a:spLocks noGrp="1"/>
          </p:cNvSpPr>
          <p:nvPr>
            <p:ph type="title" idx="4294967295"/>
          </p:nvPr>
        </p:nvSpPr>
        <p:spPr>
          <a:xfrm>
            <a:off x="3169617" y="826940"/>
            <a:ext cx="5441487" cy="1029457"/>
          </a:xfrm>
        </p:spPr>
        <p:txBody>
          <a:bodyPr/>
          <a:lstStyle/>
          <a:p>
            <a:pPr rtl="0" eaLnBrk="1" fontAlgn="base" hangingPunct="1"/>
            <a:r>
              <a:rPr lang="en-US" sz="2800" b="1" i="0" kern="1200" dirty="0">
                <a:solidFill>
                  <a:srgbClr val="000000"/>
                </a:solidFill>
                <a:effectLst/>
                <a:latin typeface="Crimson" panose="02000503000000000000" pitchFamily="50" charset="0"/>
                <a:ea typeface="+mn-ea"/>
                <a:cs typeface="+mn-cs"/>
              </a:rPr>
              <a:t>Residency Questionnaire </a:t>
            </a:r>
            <a:r>
              <a:rPr lang="en-US" sz="2800" b="1" i="0" kern="1200" dirty="0" err="1">
                <a:solidFill>
                  <a:srgbClr val="000000"/>
                </a:solidFill>
                <a:effectLst/>
                <a:latin typeface="Crimson" panose="02000503000000000000" pitchFamily="50" charset="0"/>
                <a:ea typeface="+mn-ea"/>
                <a:cs typeface="+mn-cs"/>
              </a:rPr>
              <a:t>eForm</a:t>
            </a:r>
            <a:endParaRPr lang="en-US" dirty="0"/>
          </a:p>
        </p:txBody>
      </p:sp>
      <p:sp>
        <p:nvSpPr>
          <p:cNvPr id="3" name="Text Placeholder 2">
            <a:extLst>
              <a:ext uri="{FF2B5EF4-FFF2-40B4-BE49-F238E27FC236}">
                <a16:creationId xmlns:a16="http://schemas.microsoft.com/office/drawing/2014/main" id="{A348453B-3FAD-9631-FCD4-8A340CECF453}"/>
              </a:ext>
            </a:extLst>
          </p:cNvPr>
          <p:cNvSpPr>
            <a:spLocks noGrp="1"/>
          </p:cNvSpPr>
          <p:nvPr>
            <p:ph type="body" sz="quarter" idx="11"/>
          </p:nvPr>
        </p:nvSpPr>
        <p:spPr>
          <a:xfrm>
            <a:off x="592275" y="2152503"/>
            <a:ext cx="11007447" cy="4442168"/>
          </a:xfrm>
        </p:spPr>
        <p:txBody>
          <a:bodyPr/>
          <a:lstStyle/>
          <a:p>
            <a:pPr algn="just"/>
            <a:r>
              <a:rPr lang="en-US" sz="2800" dirty="0">
                <a:latin typeface="Crimson"/>
              </a:rPr>
              <a:t>Click the </a:t>
            </a:r>
            <a:r>
              <a:rPr lang="en-US" sz="2800" b="1" dirty="0">
                <a:latin typeface="Crimson"/>
              </a:rPr>
              <a:t>View a Residency Questionnaire </a:t>
            </a:r>
            <a:r>
              <a:rPr lang="en-US" sz="2800" dirty="0">
                <a:latin typeface="Crimson"/>
              </a:rPr>
              <a:t>option to review a submitted questionnaire. You will need to input your Student ID and term to view the form with your submitted answers.</a:t>
            </a:r>
          </a:p>
        </p:txBody>
      </p:sp>
      <p:pic>
        <p:nvPicPr>
          <p:cNvPr id="6" name="Picture 5" descr="A screenshot of a computer&#10;&#10;Description automatically generated">
            <a:extLst>
              <a:ext uri="{FF2B5EF4-FFF2-40B4-BE49-F238E27FC236}">
                <a16:creationId xmlns:a16="http://schemas.microsoft.com/office/drawing/2014/main" id="{C34CFC1B-DFC7-6186-81E9-74A2E21C055D}"/>
              </a:ext>
            </a:extLst>
          </p:cNvPr>
          <p:cNvPicPr>
            <a:picLocks noChangeAspect="1"/>
          </p:cNvPicPr>
          <p:nvPr/>
        </p:nvPicPr>
        <p:blipFill>
          <a:blip r:embed="rId2"/>
          <a:stretch>
            <a:fillRect/>
          </a:stretch>
        </p:blipFill>
        <p:spPr>
          <a:xfrm>
            <a:off x="3972411" y="3729098"/>
            <a:ext cx="4247177" cy="2569467"/>
          </a:xfrm>
          <a:prstGeom prst="rect">
            <a:avLst/>
          </a:prstGeom>
        </p:spPr>
      </p:pic>
    </p:spTree>
    <p:extLst>
      <p:ext uri="{BB962C8B-B14F-4D97-AF65-F5344CB8AC3E}">
        <p14:creationId xmlns:p14="http://schemas.microsoft.com/office/powerpoint/2010/main" val="592197379"/>
      </p:ext>
    </p:extLst>
  </p:cSld>
  <p:clrMapOvr>
    <a:masterClrMapping/>
  </p:clrMapOvr>
</p:sld>
</file>

<file path=ppt/theme/theme1.xml><?xml version="1.0" encoding="utf-8"?>
<a:theme xmlns:a="http://schemas.openxmlformats.org/drawingml/2006/main" name="UH Brand Powerpoi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H_Powerpoint Template_1 Red" id="{7DAC7B07-DA80-924B-924C-B92499F8B5BF}" vid="{B26DC9E7-6E5A-C148-BE70-FF5A9A7D61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H_Powerpoint Template_1 Red" id="{7DAC7B07-DA80-924B-924C-B92499F8B5BF}" vid="{9334FE1F-D9B3-764F-AD4F-492832A2A295}"/>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D3D04746CE70498A211F7FC792BAEF" ma:contentTypeVersion="16" ma:contentTypeDescription="Create a new document." ma:contentTypeScope="" ma:versionID="d77f4d6fedb8872fb93caf92a26f4adc">
  <xsd:schema xmlns:xsd="http://www.w3.org/2001/XMLSchema" xmlns:xs="http://www.w3.org/2001/XMLSchema" xmlns:p="http://schemas.microsoft.com/office/2006/metadata/properties" xmlns:ns3="9c069b40-439f-479e-a576-226f4b7853a7" xmlns:ns4="9f6391ae-cdf2-4fa6-82a2-fb555af6e159" targetNamespace="http://schemas.microsoft.com/office/2006/metadata/properties" ma:root="true" ma:fieldsID="feaaf195c994b8aa0e48a54d69b45fd4" ns3:_="" ns4:_="">
    <xsd:import namespace="9c069b40-439f-479e-a576-226f4b7853a7"/>
    <xsd:import namespace="9f6391ae-cdf2-4fa6-82a2-fb555af6e15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069b40-439f-479e-a576-226f4b7853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6391ae-cdf2-4fa6-82a2-fb555af6e15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c069b40-439f-479e-a576-226f4b7853a7" xsi:nil="true"/>
  </documentManagement>
</p:properties>
</file>

<file path=customXml/itemProps1.xml><?xml version="1.0" encoding="utf-8"?>
<ds:datastoreItem xmlns:ds="http://schemas.openxmlformats.org/officeDocument/2006/customXml" ds:itemID="{6DB07B16-CA2C-4ABF-9B1C-8A73EC13E5A9}">
  <ds:schemaRefs>
    <ds:schemaRef ds:uri="http://schemas.microsoft.com/sharepoint/v3/contenttype/forms"/>
  </ds:schemaRefs>
</ds:datastoreItem>
</file>

<file path=customXml/itemProps2.xml><?xml version="1.0" encoding="utf-8"?>
<ds:datastoreItem xmlns:ds="http://schemas.openxmlformats.org/officeDocument/2006/customXml" ds:itemID="{50DFB864-E527-4A64-A759-4F513F6E3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069b40-439f-479e-a576-226f4b7853a7"/>
    <ds:schemaRef ds:uri="9f6391ae-cdf2-4fa6-82a2-fb555af6e1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C4C5E0-B3B9-4E1B-BC0F-285A267A0FC1}">
  <ds:schemaRefs>
    <ds:schemaRef ds:uri="http://schemas.microsoft.com/office/2006/documentManagement/types"/>
    <ds:schemaRef ds:uri="http://schemas.microsoft.com/office/2006/metadata/properties"/>
    <ds:schemaRef ds:uri="9f6391ae-cdf2-4fa6-82a2-fb555af6e159"/>
    <ds:schemaRef ds:uri="9c069b40-439f-479e-a576-226f4b7853a7"/>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UH-Powerpoint Template-1 Red</Template>
  <TotalTime>12315</TotalTime>
  <Words>426</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Crimson</vt:lpstr>
      <vt:lpstr>Crimson Roman</vt:lpstr>
      <vt:lpstr>MiloOT-Bold</vt:lpstr>
      <vt:lpstr>Trebuchet MS</vt:lpstr>
      <vt:lpstr>UH Brand Powerpoint</vt:lpstr>
      <vt:lpstr>Office Theme</vt:lpstr>
      <vt:lpstr>Residency Questionnaire eForm Instructions</vt:lpstr>
      <vt:lpstr>How to Locate the eForm</vt:lpstr>
      <vt:lpstr>Residency Questionnaire eForm</vt:lpstr>
      <vt:lpstr>Submitting a New Questionnaire</vt:lpstr>
      <vt:lpstr>Submitting a New Questionnaire-cont.</vt:lpstr>
      <vt:lpstr>Submitting a New Questionnaire-cont.</vt:lpstr>
      <vt:lpstr>Submitting a New Questionnaire-cont.</vt:lpstr>
      <vt:lpstr>Residency Questionnaire eForm</vt:lpstr>
      <vt:lpstr>Residency Questionnaire eForm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Bethaney</dc:creator>
  <cp:lastModifiedBy>Jones, Bethaney</cp:lastModifiedBy>
  <cp:revision>38</cp:revision>
  <dcterms:created xsi:type="dcterms:W3CDTF">2023-04-04T17:36:38Z</dcterms:created>
  <dcterms:modified xsi:type="dcterms:W3CDTF">2024-09-05T03:28:32Z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0x01010080D3D04746CE70498A211F7FC792BAEF</vt:lpwstr>
  </property>
</Properties>
</file>